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7" r:id="rId1"/>
  </p:sldMasterIdLst>
  <p:notesMasterIdLst>
    <p:notesMasterId r:id="rId11"/>
  </p:notesMasterIdLst>
  <p:sldIdLst>
    <p:sldId id="256" r:id="rId2"/>
    <p:sldId id="257" r:id="rId3"/>
    <p:sldId id="265" r:id="rId4"/>
    <p:sldId id="273" r:id="rId5"/>
    <p:sldId id="264" r:id="rId6"/>
    <p:sldId id="266" r:id="rId7"/>
    <p:sldId id="267" r:id="rId8"/>
    <p:sldId id="272" r:id="rId9"/>
    <p:sldId id="278" r:id="rId10"/>
  </p:sldIdLst>
  <p:sldSz cx="9144000" cy="5143500" type="screen16x9"/>
  <p:notesSz cx="6858000" cy="9144000"/>
  <p:embeddedFontLst>
    <p:embeddedFont>
      <p:font typeface="Open Sans" panose="020B0604020202020204" charset="0"/>
      <p:regular r:id="rId12"/>
      <p:bold r:id="rId13"/>
      <p:italic r:id="rId14"/>
      <p:boldItalic r:id="rId15"/>
    </p:embeddedFont>
    <p:embeddedFont>
      <p:font typeface="Oswald" panose="020B0604020202020204" charset="-52"/>
      <p:regular r:id="rId16"/>
      <p:bold r:id="rId1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96BE70A-6F7C-4D6C-8F8F-89C33880391F}">
  <a:tblStyle styleId="{896BE70A-6F7C-4D6C-8F8F-89C33880391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126" y="5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2.fntdata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font" Target="fonts/font1.fntdata"/><Relationship Id="rId17" Type="http://schemas.openxmlformats.org/officeDocument/2006/relationships/font" Target="fonts/font6.fntdata"/><Relationship Id="rId2" Type="http://schemas.openxmlformats.org/officeDocument/2006/relationships/slide" Target="slides/slide1.xml"/><Relationship Id="rId16" Type="http://schemas.openxmlformats.org/officeDocument/2006/relationships/font" Target="fonts/font5.fntdata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font" Target="fonts/font4.fntdata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3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734113230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" name="Google Shape;45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48409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" name="Google Shape;50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3417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g35f391192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8" name="Google Shape;118;g35f391192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671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g35ed75ccf_05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1" name="Google Shape;201;g35ed75ccf_05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5931513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35f391192_0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35f391192_0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649703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g35f391192_06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6" name="Google Shape;126;g35f391192_06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4948699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35f391192_0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35f391192_0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9668740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g35ed75ccf_04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2" name="Google Shape;192;g35ed75ccf_04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8644748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g3961c411d_04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1" name="Google Shape;281;g3961c411d_04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6452550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bg>
      <p:bgPr>
        <a:solidFill>
          <a:schemeClr val="accent2"/>
        </a:solidFill>
        <a:effectLst/>
      </p:bgPr>
    </p:bg>
    <p:spTree>
      <p:nvGrpSpPr>
        <p:cNvPr id="1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776975" y="347081"/>
            <a:ext cx="6255300" cy="4055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600"/>
              <a:buNone/>
              <a:defRPr sz="5600">
                <a:solidFill>
                  <a:schemeClr val="accent2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600"/>
              <a:buNone/>
              <a:defRPr sz="5600">
                <a:solidFill>
                  <a:schemeClr val="accent2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600"/>
              <a:buNone/>
              <a:defRPr sz="5600">
                <a:solidFill>
                  <a:schemeClr val="accent2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600"/>
              <a:buNone/>
              <a:defRPr sz="5600">
                <a:solidFill>
                  <a:schemeClr val="accent2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600"/>
              <a:buNone/>
              <a:defRPr sz="5600">
                <a:solidFill>
                  <a:schemeClr val="accent2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600"/>
              <a:buNone/>
              <a:defRPr sz="5600">
                <a:solidFill>
                  <a:schemeClr val="accent2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600"/>
              <a:buNone/>
              <a:defRPr sz="5600">
                <a:solidFill>
                  <a:schemeClr val="accent2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600"/>
              <a:buNone/>
              <a:defRPr sz="5600">
                <a:solidFill>
                  <a:schemeClr val="accent2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600"/>
              <a:buNone/>
              <a:defRPr sz="5600">
                <a:solidFill>
                  <a:schemeClr val="accent2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bg>
      <p:bgPr>
        <a:solidFill>
          <a:schemeClr val="accent1"/>
        </a:solidFill>
        <a:effectLst/>
      </p:bgPr>
    </p:bg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827250" y="743719"/>
            <a:ext cx="4109400" cy="7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827250" y="1352550"/>
            <a:ext cx="7489500" cy="3248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 rtl="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3000"/>
              <a:buFont typeface="Open Sans"/>
              <a:buChar char="◇"/>
              <a:defRPr sz="30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pen Sans"/>
              <a:buChar char="○"/>
              <a:defRPr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810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pen Sans"/>
              <a:buChar char="■"/>
              <a:defRPr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Open Sans"/>
              <a:buChar char="●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Open Sans"/>
              <a:buChar char="○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Open Sans"/>
              <a:buChar char="■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Open Sans"/>
              <a:buChar char="●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Open Sans"/>
              <a:buChar char="○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Open Sans"/>
              <a:buChar char="■"/>
              <a:defRPr sz="18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ldNum" idx="12"/>
          </p:nvPr>
        </p:nvSpPr>
        <p:spPr>
          <a:xfrm>
            <a:off x="8480575" y="4721101"/>
            <a:ext cx="548700" cy="3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bg>
      <p:bgPr>
        <a:solidFill>
          <a:schemeClr val="accent1"/>
        </a:solidFill>
        <a:effectLst/>
      </p:bgPr>
    </p:bg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6"/>
          <p:cNvSpPr txBox="1">
            <a:spLocks noGrp="1"/>
          </p:cNvSpPr>
          <p:nvPr>
            <p:ph type="title"/>
          </p:nvPr>
        </p:nvSpPr>
        <p:spPr>
          <a:xfrm>
            <a:off x="827250" y="743719"/>
            <a:ext cx="4109400" cy="7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6"/>
          <p:cNvSpPr txBox="1">
            <a:spLocks noGrp="1"/>
          </p:cNvSpPr>
          <p:nvPr>
            <p:ph type="body" idx="1"/>
          </p:nvPr>
        </p:nvSpPr>
        <p:spPr>
          <a:xfrm>
            <a:off x="827250" y="1428750"/>
            <a:ext cx="3606300" cy="31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◇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body" idx="2"/>
          </p:nvPr>
        </p:nvSpPr>
        <p:spPr>
          <a:xfrm>
            <a:off x="4650825" y="1428750"/>
            <a:ext cx="3606300" cy="313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◇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28" name="Google Shape;28;p6"/>
          <p:cNvSpPr txBox="1">
            <a:spLocks noGrp="1"/>
          </p:cNvSpPr>
          <p:nvPr>
            <p:ph type="sldNum" idx="12"/>
          </p:nvPr>
        </p:nvSpPr>
        <p:spPr>
          <a:xfrm>
            <a:off x="8480575" y="4721101"/>
            <a:ext cx="548700" cy="3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bg>
      <p:bgPr>
        <a:solidFill>
          <a:schemeClr val="accent1"/>
        </a:solidFill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7"/>
          <p:cNvSpPr txBox="1">
            <a:spLocks noGrp="1"/>
          </p:cNvSpPr>
          <p:nvPr>
            <p:ph type="title"/>
          </p:nvPr>
        </p:nvSpPr>
        <p:spPr>
          <a:xfrm>
            <a:off x="827250" y="743719"/>
            <a:ext cx="4109400" cy="7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None/>
              <a:defRPr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body" idx="1"/>
          </p:nvPr>
        </p:nvSpPr>
        <p:spPr>
          <a:xfrm>
            <a:off x="827250" y="1494175"/>
            <a:ext cx="2493300" cy="327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◇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2"/>
          </p:nvPr>
        </p:nvSpPr>
        <p:spPr>
          <a:xfrm>
            <a:off x="3448449" y="1494175"/>
            <a:ext cx="2493300" cy="327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◇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body" idx="3"/>
          </p:nvPr>
        </p:nvSpPr>
        <p:spPr>
          <a:xfrm>
            <a:off x="6069648" y="1494175"/>
            <a:ext cx="2493300" cy="327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rtl="0">
              <a:spcBef>
                <a:spcPts val="600"/>
              </a:spcBef>
              <a:spcAft>
                <a:spcPts val="0"/>
              </a:spcAft>
              <a:buSzPts val="1800"/>
              <a:buChar char="◇"/>
              <a:defRPr sz="1800"/>
            </a:lvl1pPr>
            <a:lvl2pPr marL="914400" lvl="1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2pPr>
            <a:lvl3pPr marL="1371600" lvl="2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3pPr>
            <a:lvl4pPr marL="1828800" lvl="3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4pPr>
            <a:lvl5pPr marL="2286000" lvl="4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5pPr>
            <a:lvl6pPr marL="2743200" lvl="5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6pPr>
            <a:lvl7pPr marL="3200400" lvl="6" indent="-342900" rtl="0">
              <a:spcBef>
                <a:spcPts val="0"/>
              </a:spcBef>
              <a:spcAft>
                <a:spcPts val="0"/>
              </a:spcAft>
              <a:buSzPts val="1800"/>
              <a:buChar char="●"/>
              <a:defRPr sz="1800"/>
            </a:lvl7pPr>
            <a:lvl8pPr marL="3657600" lvl="7" indent="-342900" rtl="0">
              <a:spcBef>
                <a:spcPts val="0"/>
              </a:spcBef>
              <a:spcAft>
                <a:spcPts val="0"/>
              </a:spcAft>
              <a:buSzPts val="1800"/>
              <a:buChar char="○"/>
              <a:defRPr sz="1800"/>
            </a:lvl8pPr>
            <a:lvl9pPr marL="4114800" lvl="8" indent="-342900" rtl="0">
              <a:spcBef>
                <a:spcPts val="0"/>
              </a:spcBef>
              <a:spcAft>
                <a:spcPts val="0"/>
              </a:spcAft>
              <a:buSzPts val="1800"/>
              <a:buChar char="■"/>
              <a:defRPr sz="1800"/>
            </a:lvl9pPr>
          </a:lstStyle>
          <a:p>
            <a:endParaRPr/>
          </a:p>
        </p:txBody>
      </p:sp>
      <p:sp>
        <p:nvSpPr>
          <p:cNvPr id="34" name="Google Shape;34;p7"/>
          <p:cNvSpPr txBox="1">
            <a:spLocks noGrp="1"/>
          </p:cNvSpPr>
          <p:nvPr>
            <p:ph type="sldNum" idx="12"/>
          </p:nvPr>
        </p:nvSpPr>
        <p:spPr>
          <a:xfrm>
            <a:off x="8480575" y="4721101"/>
            <a:ext cx="548700" cy="3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bg>
      <p:bgPr>
        <a:solidFill>
          <a:schemeClr val="accent3"/>
        </a:solidFill>
        <a:effectLst/>
      </p:bgPr>
    </p:bg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8"/>
          <p:cNvSpPr txBox="1">
            <a:spLocks noGrp="1"/>
          </p:cNvSpPr>
          <p:nvPr>
            <p:ph type="title"/>
          </p:nvPr>
        </p:nvSpPr>
        <p:spPr>
          <a:xfrm>
            <a:off x="827250" y="743719"/>
            <a:ext cx="4109400" cy="7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>
                <a:solidFill>
                  <a:schemeClr val="accent3"/>
                </a:solidFill>
              </a:defRPr>
            </a:lvl9pPr>
          </a:lstStyle>
          <a:p>
            <a:endParaRPr/>
          </a:p>
        </p:txBody>
      </p:sp>
      <p:sp>
        <p:nvSpPr>
          <p:cNvPr id="37" name="Google Shape;37;p8"/>
          <p:cNvSpPr txBox="1">
            <a:spLocks noGrp="1"/>
          </p:cNvSpPr>
          <p:nvPr>
            <p:ph type="sldNum" idx="12"/>
          </p:nvPr>
        </p:nvSpPr>
        <p:spPr>
          <a:xfrm>
            <a:off x="8480575" y="4721101"/>
            <a:ext cx="548700" cy="3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sldNum" idx="12"/>
          </p:nvPr>
        </p:nvSpPr>
        <p:spPr>
          <a:xfrm>
            <a:off x="8480575" y="4721101"/>
            <a:ext cx="548700" cy="3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rgbClr val="9BDED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gradFill>
            <a:gsLst>
              <a:gs pos="0">
                <a:srgbClr val="073763">
                  <a:alpha val="0"/>
                </a:srgbClr>
              </a:gs>
              <a:gs pos="100000">
                <a:srgbClr val="010B15">
                  <a:alpha val="28235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title"/>
          </p:nvPr>
        </p:nvSpPr>
        <p:spPr>
          <a:xfrm>
            <a:off x="827250" y="743719"/>
            <a:ext cx="4109400" cy="70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400"/>
              <a:buFont typeface="Oswald"/>
              <a:buNone/>
              <a:defRPr sz="2400">
                <a:solidFill>
                  <a:schemeClr val="accent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body" idx="1"/>
          </p:nvPr>
        </p:nvSpPr>
        <p:spPr>
          <a:xfrm>
            <a:off x="827250" y="1352550"/>
            <a:ext cx="7489500" cy="324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pen Sans"/>
              <a:buChar char="◇"/>
              <a:defRPr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pen Sans"/>
              <a:buChar char="○"/>
              <a:defRPr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pen Sans"/>
              <a:buChar char="■"/>
              <a:defRPr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pen Sans"/>
              <a:buChar char="●"/>
              <a:defRPr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pen Sans"/>
              <a:buChar char="○"/>
              <a:defRPr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pen Sans"/>
              <a:buChar char="■"/>
              <a:defRPr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pen Sans"/>
              <a:buChar char="●"/>
              <a:defRPr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pen Sans"/>
              <a:buChar char="○"/>
              <a:defRPr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Open Sans"/>
              <a:buChar char="■"/>
              <a:defRPr sz="240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sldNum" idx="12"/>
          </p:nvPr>
        </p:nvSpPr>
        <p:spPr>
          <a:xfrm>
            <a:off x="8480575" y="4721101"/>
            <a:ext cx="548700" cy="34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buNone/>
              <a:defRPr sz="1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 algn="r">
              <a:buNone/>
              <a:defRPr sz="1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 algn="r">
              <a:buNone/>
              <a:defRPr sz="1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 algn="r">
              <a:buNone/>
              <a:defRPr sz="1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 algn="r">
              <a:buNone/>
              <a:defRPr sz="1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 algn="r">
              <a:buNone/>
              <a:defRPr sz="1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 algn="r">
              <a:buNone/>
              <a:defRPr sz="1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 algn="r">
              <a:buNone/>
              <a:defRPr sz="1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 algn="r">
              <a:buNone/>
              <a:defRPr sz="1200">
                <a:solidFill>
                  <a:srgbClr val="FFFFF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4" r:id="rId5"/>
    <p:sldLayoutId id="2147483656" r:id="rId6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ctrTitle"/>
          </p:nvPr>
        </p:nvSpPr>
        <p:spPr>
          <a:xfrm>
            <a:off x="776975" y="347081"/>
            <a:ext cx="6255300" cy="4055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lvl="0"/>
            <a:r>
              <a:rPr lang="ru-RU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ТЕОРІЯ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І ПРАКТИКА </a:t>
            </a:r>
            <a:r>
              <a:rPr lang="ru-RU" sz="40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РЕДАГУВАННЯ</a:t>
            </a:r>
            <a:r>
              <a:rPr lang="ru-RU" sz="40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ПЕРЕКЛАДУ</a:t>
            </a:r>
            <a:endParaRPr lang="ru-RU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2"/>
          <p:cNvSpPr txBox="1">
            <a:spLocks noGrp="1"/>
          </p:cNvSpPr>
          <p:nvPr>
            <p:ph type="title"/>
          </p:nvPr>
        </p:nvSpPr>
        <p:spPr>
          <a:xfrm>
            <a:off x="901970" y="285991"/>
            <a:ext cx="5868300" cy="7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8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Вибравши цей курс, Ви:</a:t>
            </a:r>
            <a:endParaRPr sz="28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3" name="Google Shape;53;p12"/>
          <p:cNvSpPr txBox="1"/>
          <p:nvPr/>
        </p:nvSpPr>
        <p:spPr>
          <a:xfrm>
            <a:off x="480291" y="905163"/>
            <a:ext cx="3867786" cy="38159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Будете знати: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становлення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та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розвиток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перекладацької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справи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в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світі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та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Україні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суть 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і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значення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редакторської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діяльності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основні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принципи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і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технології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редагування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контенту;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нові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тенденції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та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концепції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редагування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текстів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різних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видань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особливості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взаємодії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редактора з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перекладачем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на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різних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етапах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роботи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з текстом;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вимоги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до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структури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,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мови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та стилю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редагованих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текстів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і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перекладів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;</a:t>
            </a:r>
          </a:p>
          <a:p>
            <a:pPr marL="0" lvl="0" indent="0" algn="l" rtl="0">
              <a:spcAft>
                <a:spcPts val="0"/>
              </a:spcAft>
              <a:buNone/>
            </a:pPr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54" name="Google Shape;54;p12"/>
          <p:cNvSpPr txBox="1"/>
          <p:nvPr/>
        </p:nvSpPr>
        <p:spPr>
          <a:xfrm>
            <a:off x="4672486" y="905163"/>
            <a:ext cx="4082439" cy="373149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C00000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Будете вміти: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визначати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мовно-літературну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якість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текстів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різних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типів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і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стилів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володіти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способами контролю та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виправлення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помилок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в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оригіналі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тексту;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редагувати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тексти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з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урахуванням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специфіки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їх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моделювати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(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конструювати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)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тексти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різних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видань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здійснювати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текстологічний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аналіз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перекладу;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володіти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технікою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раціонального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скорочення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текстових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матеріалів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критично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опрацьовувати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результати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реалізованого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портфоліо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; </a:t>
            </a:r>
          </a:p>
          <a:p>
            <a:pPr marL="285750" lvl="0" indent="-285750">
              <a:buFont typeface="Wingdings" panose="05000000000000000000" pitchFamily="2" charset="2"/>
              <a:buChar char="v"/>
            </a:pP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модернізовувати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складники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тексту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задля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його</a:t>
            </a:r>
            <a:r>
              <a:rPr lang="ru-RU" dirty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 </a:t>
            </a:r>
            <a:r>
              <a:rPr lang="ru-RU" dirty="0" err="1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поліпшення</a:t>
            </a:r>
            <a:r>
              <a:rPr lang="ru-RU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.</a:t>
            </a:r>
          </a:p>
          <a:p>
            <a:pPr marL="285750" lvl="0" indent="-285750">
              <a:spcBef>
                <a:spcPts val="600"/>
              </a:spcBef>
              <a:buFont typeface="Wingdings" panose="05000000000000000000" pitchFamily="2" charset="2"/>
              <a:buChar char="v"/>
            </a:pPr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A6DE"/>
        </a:solidFill>
        <a:effectLst/>
      </p:bgPr>
    </p:bg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0"/>
          <p:cNvSpPr txBox="1">
            <a:spLocks noGrp="1"/>
          </p:cNvSpPr>
          <p:nvPr>
            <p:ph type="title"/>
          </p:nvPr>
        </p:nvSpPr>
        <p:spPr>
          <a:xfrm>
            <a:off x="374668" y="208010"/>
            <a:ext cx="3371700" cy="7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Мета курсу</a:t>
            </a:r>
            <a:r>
              <a:rPr lang="uk-UA" dirty="0" smtClean="0">
                <a:solidFill>
                  <a:srgbClr val="39A6DE"/>
                </a:solidFill>
              </a:rPr>
              <a:t>:</a:t>
            </a:r>
            <a:endParaRPr dirty="0">
              <a:solidFill>
                <a:srgbClr val="39A6DE"/>
              </a:solidFill>
            </a:endParaRPr>
          </a:p>
        </p:txBody>
      </p:sp>
      <p:sp>
        <p:nvSpPr>
          <p:cNvPr id="121" name="Google Shape;121;p20"/>
          <p:cNvSpPr txBox="1">
            <a:spLocks noGrp="1"/>
          </p:cNvSpPr>
          <p:nvPr>
            <p:ph type="body" idx="4294967295"/>
          </p:nvPr>
        </p:nvSpPr>
        <p:spPr>
          <a:xfrm>
            <a:off x="403185" y="833227"/>
            <a:ext cx="3725469" cy="380342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набуття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комплексу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компетенцій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необхідних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повного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циклу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підготовки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перекладних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редагування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доредакційне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опрацювання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редагування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перклад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їх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створення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макетів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друкованих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інтерактивних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електронних</a:t>
            </a:r>
            <a:r>
              <a:rPr lang="ru-RU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версій</a:t>
            </a:r>
            <a:r>
              <a:rPr lang="ru-RU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22" name="Google Shape;122;p20"/>
          <p:cNvPicPr preferRelativeResize="0"/>
          <p:nvPr/>
        </p:nvPicPr>
        <p:blipFill rotWithShape="1">
          <a:blip r:embed="rId3">
            <a:alphaModFix/>
          </a:blip>
          <a:srcRect l="24468" r="14604"/>
          <a:stretch/>
        </p:blipFill>
        <p:spPr>
          <a:xfrm>
            <a:off x="4443425" y="0"/>
            <a:ext cx="4700575" cy="51435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28"/>
          <p:cNvSpPr txBox="1">
            <a:spLocks noGrp="1"/>
          </p:cNvSpPr>
          <p:nvPr>
            <p:ph type="title"/>
          </p:nvPr>
        </p:nvSpPr>
        <p:spPr>
          <a:xfrm>
            <a:off x="827250" y="743719"/>
            <a:ext cx="4109400" cy="7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 ознайомитесь із темами:</a:t>
            </a:r>
            <a:endParaRPr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4" name="Google Shape;204;p28"/>
          <p:cNvSpPr txBox="1">
            <a:spLocks noGrp="1"/>
          </p:cNvSpPr>
          <p:nvPr>
            <p:ph type="body" idx="1"/>
          </p:nvPr>
        </p:nvSpPr>
        <p:spPr>
          <a:xfrm>
            <a:off x="424874" y="1657350"/>
            <a:ext cx="2660072" cy="13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 err="1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Загальна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характеристика </a:t>
            </a:r>
            <a:r>
              <a:rPr lang="ru-RU" sz="16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роботи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редактора. 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Потреби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, </a:t>
            </a:r>
            <a:r>
              <a:rPr lang="ru-RU" sz="1600" dirty="0" err="1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підстави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та </a:t>
            </a:r>
            <a:r>
              <a:rPr lang="ru-RU" sz="1600" dirty="0" err="1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умови</a:t>
            </a:r>
            <a:r>
              <a:rPr lang="ru-RU" sz="1600" dirty="0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6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редагування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600" dirty="0" err="1" smtClean="0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текстів</a:t>
            </a:r>
            <a:r>
              <a:rPr lang="ru-RU" sz="1600" dirty="0" smtClean="0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.</a:t>
            </a:r>
            <a:endParaRPr sz="16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5" name="Google Shape;205;p28"/>
          <p:cNvSpPr txBox="1">
            <a:spLocks noGrp="1"/>
          </p:cNvSpPr>
          <p:nvPr>
            <p:ph type="body" idx="2"/>
          </p:nvPr>
        </p:nvSpPr>
        <p:spPr>
          <a:xfrm>
            <a:off x="3187473" y="1657350"/>
            <a:ext cx="2601123" cy="13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Проблематика та </a:t>
            </a:r>
            <a:r>
              <a:rPr lang="ru-RU" sz="1600" dirty="0" err="1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критерії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добору </a:t>
            </a:r>
            <a:r>
              <a:rPr lang="ru-RU" sz="1600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текстів</a:t>
            </a:r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600" dirty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для </a:t>
            </a:r>
            <a:r>
              <a:rPr lang="ru-RU" sz="1600" dirty="0" err="1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редагування</a:t>
            </a:r>
            <a:r>
              <a:rPr lang="ru-RU" sz="1600" dirty="0" smtClean="0">
                <a:solidFill>
                  <a:schemeClr val="accent6">
                    <a:lumMod val="50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та перекладу.</a:t>
            </a:r>
            <a:endParaRPr sz="1600" dirty="0">
              <a:solidFill>
                <a:schemeClr val="accent6">
                  <a:lumMod val="5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6" name="Google Shape;206;p28"/>
          <p:cNvSpPr txBox="1">
            <a:spLocks noGrp="1"/>
          </p:cNvSpPr>
          <p:nvPr>
            <p:ph type="body" idx="3"/>
          </p:nvPr>
        </p:nvSpPr>
        <p:spPr>
          <a:xfrm>
            <a:off x="5912749" y="1657350"/>
            <a:ext cx="2750959" cy="13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uk-UA" sz="1600" dirty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Практика редагування </a:t>
            </a:r>
            <a:r>
              <a:rPr lang="uk-UA" sz="1600" dirty="0" smtClean="0">
                <a:solidFill>
                  <a:schemeClr val="accent3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текстів різних стилів, видів і жанрів</a:t>
            </a:r>
            <a:endParaRPr sz="1600" dirty="0">
              <a:solidFill>
                <a:schemeClr val="accent3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7" name="Google Shape;207;p28"/>
          <p:cNvSpPr txBox="1">
            <a:spLocks noGrp="1"/>
          </p:cNvSpPr>
          <p:nvPr>
            <p:ph type="body" idx="1"/>
          </p:nvPr>
        </p:nvSpPr>
        <p:spPr>
          <a:xfrm>
            <a:off x="424874" y="3371850"/>
            <a:ext cx="2820976" cy="13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Види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і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типи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текстів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;</a:t>
            </a:r>
          </a:p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особливості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редагування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їх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600" dirty="0" err="1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залежно</a:t>
            </a:r>
            <a:r>
              <a:rPr lang="ru-RU" sz="1600" dirty="0" smtClean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6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від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600" dirty="0" err="1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призначення</a:t>
            </a:r>
            <a:r>
              <a:rPr lang="ru-RU" sz="1600" dirty="0"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.</a:t>
            </a:r>
            <a:endParaRPr sz="1600" dirty="0">
              <a:solidFill>
                <a:schemeClr val="accent5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8" name="Google Shape;208;p28"/>
          <p:cNvSpPr txBox="1">
            <a:spLocks noGrp="1"/>
          </p:cNvSpPr>
          <p:nvPr>
            <p:ph type="body" idx="2"/>
          </p:nvPr>
        </p:nvSpPr>
        <p:spPr>
          <a:xfrm>
            <a:off x="3187473" y="3371850"/>
            <a:ext cx="2601123" cy="13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00B05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Робота редактора над </a:t>
            </a:r>
            <a:r>
              <a:rPr lang="ru-RU" sz="1600" dirty="0" err="1">
                <a:solidFill>
                  <a:srgbClr val="00B05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змістовою</a:t>
            </a:r>
            <a:r>
              <a:rPr lang="ru-RU" sz="1600" dirty="0">
                <a:solidFill>
                  <a:srgbClr val="00B05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та </a:t>
            </a:r>
            <a:r>
              <a:rPr lang="ru-RU" sz="1600" dirty="0" err="1">
                <a:solidFill>
                  <a:srgbClr val="00B05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службовою</a:t>
            </a:r>
            <a:r>
              <a:rPr lang="ru-RU" sz="1600" dirty="0">
                <a:solidFill>
                  <a:srgbClr val="00B05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600" dirty="0" err="1">
                <a:solidFill>
                  <a:srgbClr val="00B05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частиною</a:t>
            </a:r>
            <a:r>
              <a:rPr lang="ru-RU" sz="1600" dirty="0">
                <a:solidFill>
                  <a:srgbClr val="00B05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600" dirty="0" smtClean="0">
                <a:solidFill>
                  <a:srgbClr val="00B05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тексту.</a:t>
            </a:r>
            <a:endParaRPr sz="16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9" name="Google Shape;209;p28"/>
          <p:cNvSpPr txBox="1">
            <a:spLocks noGrp="1"/>
          </p:cNvSpPr>
          <p:nvPr>
            <p:ph type="body" idx="3"/>
          </p:nvPr>
        </p:nvSpPr>
        <p:spPr>
          <a:xfrm>
            <a:off x="5912750" y="3371850"/>
            <a:ext cx="2750958" cy="1305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285750" lvl="0" indent="-285750">
              <a:buFont typeface="Wingdings" panose="05000000000000000000" pitchFamily="2" charset="2"/>
              <a:buChar char="Ø"/>
            </a:pPr>
            <a:r>
              <a:rPr lang="ru-RU" sz="1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Основні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нормативні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вимоги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до </a:t>
            </a:r>
            <a:r>
              <a:rPr lang="ru-RU" sz="1600" dirty="0" err="1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якості</a:t>
            </a:r>
            <a:r>
              <a:rPr lang="ru-RU" sz="1600" dirty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перекладу</a:t>
            </a:r>
            <a:endParaRPr sz="1600" dirty="0">
              <a:solidFill>
                <a:schemeClr val="accent4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10" name="Google Shape;210;p28"/>
          <p:cNvGrpSpPr/>
          <p:nvPr/>
        </p:nvGrpSpPr>
        <p:grpSpPr>
          <a:xfrm>
            <a:off x="6015277" y="1441821"/>
            <a:ext cx="272141" cy="262243"/>
            <a:chOff x="5302225" y="968375"/>
            <a:chExt cx="417650" cy="418250"/>
          </a:xfrm>
        </p:grpSpPr>
        <p:sp>
          <p:nvSpPr>
            <p:cNvPr id="211" name="Google Shape;211;p28"/>
            <p:cNvSpPr/>
            <p:nvPr/>
          </p:nvSpPr>
          <p:spPr>
            <a:xfrm>
              <a:off x="5333350" y="991575"/>
              <a:ext cx="152075" cy="155100"/>
            </a:xfrm>
            <a:custGeom>
              <a:avLst/>
              <a:gdLst/>
              <a:ahLst/>
              <a:cxnLst/>
              <a:rect l="l" t="t" r="r" b="b"/>
              <a:pathLst>
                <a:path w="6083" h="6204" extrusionOk="0">
                  <a:moveTo>
                    <a:pt x="2541" y="0"/>
                  </a:moveTo>
                  <a:lnTo>
                    <a:pt x="2468" y="25"/>
                  </a:lnTo>
                  <a:lnTo>
                    <a:pt x="2443" y="147"/>
                  </a:lnTo>
                  <a:lnTo>
                    <a:pt x="2101" y="1807"/>
                  </a:lnTo>
                  <a:lnTo>
                    <a:pt x="2052" y="1930"/>
                  </a:lnTo>
                  <a:lnTo>
                    <a:pt x="1979" y="2052"/>
                  </a:lnTo>
                  <a:lnTo>
                    <a:pt x="1857" y="2174"/>
                  </a:lnTo>
                  <a:lnTo>
                    <a:pt x="1735" y="2223"/>
                  </a:lnTo>
                  <a:lnTo>
                    <a:pt x="123" y="2760"/>
                  </a:lnTo>
                  <a:lnTo>
                    <a:pt x="25" y="2833"/>
                  </a:lnTo>
                  <a:lnTo>
                    <a:pt x="1" y="2882"/>
                  </a:lnTo>
                  <a:lnTo>
                    <a:pt x="25" y="2955"/>
                  </a:lnTo>
                  <a:lnTo>
                    <a:pt x="99" y="3029"/>
                  </a:lnTo>
                  <a:lnTo>
                    <a:pt x="1588" y="3859"/>
                  </a:lnTo>
                  <a:lnTo>
                    <a:pt x="1711" y="3932"/>
                  </a:lnTo>
                  <a:lnTo>
                    <a:pt x="1808" y="4054"/>
                  </a:lnTo>
                  <a:lnTo>
                    <a:pt x="1857" y="4201"/>
                  </a:lnTo>
                  <a:lnTo>
                    <a:pt x="1882" y="4323"/>
                  </a:lnTo>
                  <a:lnTo>
                    <a:pt x="1906" y="6033"/>
                  </a:lnTo>
                  <a:lnTo>
                    <a:pt x="1930" y="6130"/>
                  </a:lnTo>
                  <a:lnTo>
                    <a:pt x="1979" y="6204"/>
                  </a:lnTo>
                  <a:lnTo>
                    <a:pt x="2052" y="6204"/>
                  </a:lnTo>
                  <a:lnTo>
                    <a:pt x="2126" y="6130"/>
                  </a:lnTo>
                  <a:lnTo>
                    <a:pt x="3371" y="4982"/>
                  </a:lnTo>
                  <a:lnTo>
                    <a:pt x="3493" y="4885"/>
                  </a:lnTo>
                  <a:lnTo>
                    <a:pt x="3640" y="4836"/>
                  </a:lnTo>
                  <a:lnTo>
                    <a:pt x="3787" y="4836"/>
                  </a:lnTo>
                  <a:lnTo>
                    <a:pt x="3933" y="4860"/>
                  </a:lnTo>
                  <a:lnTo>
                    <a:pt x="5545" y="5349"/>
                  </a:lnTo>
                  <a:lnTo>
                    <a:pt x="5667" y="5373"/>
                  </a:lnTo>
                  <a:lnTo>
                    <a:pt x="5716" y="5349"/>
                  </a:lnTo>
                  <a:lnTo>
                    <a:pt x="5740" y="5275"/>
                  </a:lnTo>
                  <a:lnTo>
                    <a:pt x="5716" y="5178"/>
                  </a:lnTo>
                  <a:lnTo>
                    <a:pt x="5008" y="3615"/>
                  </a:lnTo>
                  <a:lnTo>
                    <a:pt x="4959" y="3493"/>
                  </a:lnTo>
                  <a:lnTo>
                    <a:pt x="4959" y="3346"/>
                  </a:lnTo>
                  <a:lnTo>
                    <a:pt x="4983" y="3200"/>
                  </a:lnTo>
                  <a:lnTo>
                    <a:pt x="5057" y="3077"/>
                  </a:lnTo>
                  <a:lnTo>
                    <a:pt x="6033" y="1685"/>
                  </a:lnTo>
                  <a:lnTo>
                    <a:pt x="6082" y="1588"/>
                  </a:lnTo>
                  <a:lnTo>
                    <a:pt x="6082" y="1514"/>
                  </a:lnTo>
                  <a:lnTo>
                    <a:pt x="6009" y="1465"/>
                  </a:lnTo>
                  <a:lnTo>
                    <a:pt x="5911" y="1465"/>
                  </a:lnTo>
                  <a:lnTo>
                    <a:pt x="4202" y="1661"/>
                  </a:lnTo>
                  <a:lnTo>
                    <a:pt x="4080" y="1661"/>
                  </a:lnTo>
                  <a:lnTo>
                    <a:pt x="3933" y="1612"/>
                  </a:lnTo>
                  <a:lnTo>
                    <a:pt x="3811" y="1539"/>
                  </a:lnTo>
                  <a:lnTo>
                    <a:pt x="3713" y="1441"/>
                  </a:lnTo>
                  <a:lnTo>
                    <a:pt x="2687" y="73"/>
                  </a:lnTo>
                  <a:lnTo>
                    <a:pt x="261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8"/>
            <p:cNvSpPr/>
            <p:nvPr/>
          </p:nvSpPr>
          <p:spPr>
            <a:xfrm>
              <a:off x="5302225" y="968375"/>
              <a:ext cx="417650" cy="418250"/>
            </a:xfrm>
            <a:custGeom>
              <a:avLst/>
              <a:gdLst/>
              <a:ahLst/>
              <a:cxnLst/>
              <a:rect l="l" t="t" r="r" b="b"/>
              <a:pathLst>
                <a:path w="16706" h="16730" extrusionOk="0">
                  <a:moveTo>
                    <a:pt x="10331" y="0"/>
                  </a:moveTo>
                  <a:lnTo>
                    <a:pt x="10747" y="513"/>
                  </a:lnTo>
                  <a:lnTo>
                    <a:pt x="10942" y="782"/>
                  </a:lnTo>
                  <a:lnTo>
                    <a:pt x="11137" y="1050"/>
                  </a:lnTo>
                  <a:lnTo>
                    <a:pt x="11284" y="1343"/>
                  </a:lnTo>
                  <a:lnTo>
                    <a:pt x="11455" y="1636"/>
                  </a:lnTo>
                  <a:lnTo>
                    <a:pt x="11577" y="1929"/>
                  </a:lnTo>
                  <a:lnTo>
                    <a:pt x="11723" y="2223"/>
                  </a:lnTo>
                  <a:lnTo>
                    <a:pt x="11821" y="2540"/>
                  </a:lnTo>
                  <a:lnTo>
                    <a:pt x="11919" y="2858"/>
                  </a:lnTo>
                  <a:lnTo>
                    <a:pt x="12017" y="3199"/>
                  </a:lnTo>
                  <a:lnTo>
                    <a:pt x="12090" y="3517"/>
                  </a:lnTo>
                  <a:lnTo>
                    <a:pt x="12139" y="3859"/>
                  </a:lnTo>
                  <a:lnTo>
                    <a:pt x="12187" y="4201"/>
                  </a:lnTo>
                  <a:lnTo>
                    <a:pt x="12212" y="4543"/>
                  </a:lnTo>
                  <a:lnTo>
                    <a:pt x="12212" y="4909"/>
                  </a:lnTo>
                  <a:lnTo>
                    <a:pt x="12212" y="5275"/>
                  </a:lnTo>
                  <a:lnTo>
                    <a:pt x="12187" y="5642"/>
                  </a:lnTo>
                  <a:lnTo>
                    <a:pt x="12139" y="6008"/>
                  </a:lnTo>
                  <a:lnTo>
                    <a:pt x="12065" y="6374"/>
                  </a:lnTo>
                  <a:lnTo>
                    <a:pt x="11992" y="6741"/>
                  </a:lnTo>
                  <a:lnTo>
                    <a:pt x="11894" y="7083"/>
                  </a:lnTo>
                  <a:lnTo>
                    <a:pt x="11772" y="7425"/>
                  </a:lnTo>
                  <a:lnTo>
                    <a:pt x="11650" y="7742"/>
                  </a:lnTo>
                  <a:lnTo>
                    <a:pt x="11504" y="8084"/>
                  </a:lnTo>
                  <a:lnTo>
                    <a:pt x="11333" y="8402"/>
                  </a:lnTo>
                  <a:lnTo>
                    <a:pt x="11162" y="8695"/>
                  </a:lnTo>
                  <a:lnTo>
                    <a:pt x="10966" y="8988"/>
                  </a:lnTo>
                  <a:lnTo>
                    <a:pt x="10771" y="9281"/>
                  </a:lnTo>
                  <a:lnTo>
                    <a:pt x="10551" y="9549"/>
                  </a:lnTo>
                  <a:lnTo>
                    <a:pt x="10307" y="9818"/>
                  </a:lnTo>
                  <a:lnTo>
                    <a:pt x="10063" y="10087"/>
                  </a:lnTo>
                  <a:lnTo>
                    <a:pt x="9818" y="10331"/>
                  </a:lnTo>
                  <a:lnTo>
                    <a:pt x="9550" y="10551"/>
                  </a:lnTo>
                  <a:lnTo>
                    <a:pt x="9281" y="10771"/>
                  </a:lnTo>
                  <a:lnTo>
                    <a:pt x="8988" y="10966"/>
                  </a:lnTo>
                  <a:lnTo>
                    <a:pt x="8695" y="11161"/>
                  </a:lnTo>
                  <a:lnTo>
                    <a:pt x="8377" y="11332"/>
                  </a:lnTo>
                  <a:lnTo>
                    <a:pt x="8060" y="11503"/>
                  </a:lnTo>
                  <a:lnTo>
                    <a:pt x="7742" y="11650"/>
                  </a:lnTo>
                  <a:lnTo>
                    <a:pt x="7401" y="11772"/>
                  </a:lnTo>
                  <a:lnTo>
                    <a:pt x="7059" y="11894"/>
                  </a:lnTo>
                  <a:lnTo>
                    <a:pt x="6717" y="11992"/>
                  </a:lnTo>
                  <a:lnTo>
                    <a:pt x="6375" y="12065"/>
                  </a:lnTo>
                  <a:lnTo>
                    <a:pt x="6008" y="12138"/>
                  </a:lnTo>
                  <a:lnTo>
                    <a:pt x="5642" y="12187"/>
                  </a:lnTo>
                  <a:lnTo>
                    <a:pt x="5276" y="12212"/>
                  </a:lnTo>
                  <a:lnTo>
                    <a:pt x="4885" y="12236"/>
                  </a:lnTo>
                  <a:lnTo>
                    <a:pt x="4543" y="12212"/>
                  </a:lnTo>
                  <a:lnTo>
                    <a:pt x="4201" y="12187"/>
                  </a:lnTo>
                  <a:lnTo>
                    <a:pt x="3859" y="12163"/>
                  </a:lnTo>
                  <a:lnTo>
                    <a:pt x="3517" y="12089"/>
                  </a:lnTo>
                  <a:lnTo>
                    <a:pt x="3175" y="12016"/>
                  </a:lnTo>
                  <a:lnTo>
                    <a:pt x="2858" y="11943"/>
                  </a:lnTo>
                  <a:lnTo>
                    <a:pt x="2540" y="11845"/>
                  </a:lnTo>
                  <a:lnTo>
                    <a:pt x="2223" y="11723"/>
                  </a:lnTo>
                  <a:lnTo>
                    <a:pt x="1905" y="11601"/>
                  </a:lnTo>
                  <a:lnTo>
                    <a:pt x="1612" y="11454"/>
                  </a:lnTo>
                  <a:lnTo>
                    <a:pt x="1319" y="11308"/>
                  </a:lnTo>
                  <a:lnTo>
                    <a:pt x="1051" y="11137"/>
                  </a:lnTo>
                  <a:lnTo>
                    <a:pt x="757" y="10966"/>
                  </a:lnTo>
                  <a:lnTo>
                    <a:pt x="489" y="10771"/>
                  </a:lnTo>
                  <a:lnTo>
                    <a:pt x="0" y="10355"/>
                  </a:lnTo>
                  <a:lnTo>
                    <a:pt x="98" y="10697"/>
                  </a:lnTo>
                  <a:lnTo>
                    <a:pt x="196" y="11015"/>
                  </a:lnTo>
                  <a:lnTo>
                    <a:pt x="464" y="11674"/>
                  </a:lnTo>
                  <a:lnTo>
                    <a:pt x="757" y="12309"/>
                  </a:lnTo>
                  <a:lnTo>
                    <a:pt x="1124" y="12895"/>
                  </a:lnTo>
                  <a:lnTo>
                    <a:pt x="1515" y="13457"/>
                  </a:lnTo>
                  <a:lnTo>
                    <a:pt x="1979" y="13970"/>
                  </a:lnTo>
                  <a:lnTo>
                    <a:pt x="2443" y="14458"/>
                  </a:lnTo>
                  <a:lnTo>
                    <a:pt x="2980" y="14898"/>
                  </a:lnTo>
                  <a:lnTo>
                    <a:pt x="3542" y="15313"/>
                  </a:lnTo>
                  <a:lnTo>
                    <a:pt x="4128" y="15680"/>
                  </a:lnTo>
                  <a:lnTo>
                    <a:pt x="4738" y="15973"/>
                  </a:lnTo>
                  <a:lnTo>
                    <a:pt x="5398" y="16241"/>
                  </a:lnTo>
                  <a:lnTo>
                    <a:pt x="5740" y="16339"/>
                  </a:lnTo>
                  <a:lnTo>
                    <a:pt x="6082" y="16437"/>
                  </a:lnTo>
                  <a:lnTo>
                    <a:pt x="6424" y="16534"/>
                  </a:lnTo>
                  <a:lnTo>
                    <a:pt x="6766" y="16608"/>
                  </a:lnTo>
                  <a:lnTo>
                    <a:pt x="7132" y="16657"/>
                  </a:lnTo>
                  <a:lnTo>
                    <a:pt x="7474" y="16681"/>
                  </a:lnTo>
                  <a:lnTo>
                    <a:pt x="7840" y="16705"/>
                  </a:lnTo>
                  <a:lnTo>
                    <a:pt x="8231" y="16730"/>
                  </a:lnTo>
                  <a:lnTo>
                    <a:pt x="8646" y="16705"/>
                  </a:lnTo>
                  <a:lnTo>
                    <a:pt x="9086" y="16681"/>
                  </a:lnTo>
                  <a:lnTo>
                    <a:pt x="9501" y="16632"/>
                  </a:lnTo>
                  <a:lnTo>
                    <a:pt x="9941" y="16559"/>
                  </a:lnTo>
                  <a:lnTo>
                    <a:pt x="10331" y="16461"/>
                  </a:lnTo>
                  <a:lnTo>
                    <a:pt x="10747" y="16339"/>
                  </a:lnTo>
                  <a:lnTo>
                    <a:pt x="11137" y="16217"/>
                  </a:lnTo>
                  <a:lnTo>
                    <a:pt x="11528" y="16046"/>
                  </a:lnTo>
                  <a:lnTo>
                    <a:pt x="11894" y="15875"/>
                  </a:lnTo>
                  <a:lnTo>
                    <a:pt x="12261" y="15704"/>
                  </a:lnTo>
                  <a:lnTo>
                    <a:pt x="12627" y="15484"/>
                  </a:lnTo>
                  <a:lnTo>
                    <a:pt x="12969" y="15264"/>
                  </a:lnTo>
                  <a:lnTo>
                    <a:pt x="13311" y="15045"/>
                  </a:lnTo>
                  <a:lnTo>
                    <a:pt x="13628" y="14776"/>
                  </a:lnTo>
                  <a:lnTo>
                    <a:pt x="13922" y="14507"/>
                  </a:lnTo>
                  <a:lnTo>
                    <a:pt x="14215" y="14239"/>
                  </a:lnTo>
                  <a:lnTo>
                    <a:pt x="14508" y="13946"/>
                  </a:lnTo>
                  <a:lnTo>
                    <a:pt x="14776" y="13628"/>
                  </a:lnTo>
                  <a:lnTo>
                    <a:pt x="15021" y="13311"/>
                  </a:lnTo>
                  <a:lnTo>
                    <a:pt x="15265" y="12969"/>
                  </a:lnTo>
                  <a:lnTo>
                    <a:pt x="15485" y="12627"/>
                  </a:lnTo>
                  <a:lnTo>
                    <a:pt x="15680" y="12285"/>
                  </a:lnTo>
                  <a:lnTo>
                    <a:pt x="15875" y="11918"/>
                  </a:lnTo>
                  <a:lnTo>
                    <a:pt x="16046" y="11528"/>
                  </a:lnTo>
                  <a:lnTo>
                    <a:pt x="16193" y="11161"/>
                  </a:lnTo>
                  <a:lnTo>
                    <a:pt x="16339" y="10746"/>
                  </a:lnTo>
                  <a:lnTo>
                    <a:pt x="16437" y="10355"/>
                  </a:lnTo>
                  <a:lnTo>
                    <a:pt x="16535" y="9940"/>
                  </a:lnTo>
                  <a:lnTo>
                    <a:pt x="16608" y="9525"/>
                  </a:lnTo>
                  <a:lnTo>
                    <a:pt x="16657" y="9085"/>
                  </a:lnTo>
                  <a:lnTo>
                    <a:pt x="16706" y="8670"/>
                  </a:lnTo>
                  <a:lnTo>
                    <a:pt x="16706" y="8231"/>
                  </a:lnTo>
                  <a:lnTo>
                    <a:pt x="16706" y="7864"/>
                  </a:lnTo>
                  <a:lnTo>
                    <a:pt x="16681" y="7498"/>
                  </a:lnTo>
                  <a:lnTo>
                    <a:pt x="16632" y="7132"/>
                  </a:lnTo>
                  <a:lnTo>
                    <a:pt x="16584" y="6790"/>
                  </a:lnTo>
                  <a:lnTo>
                    <a:pt x="16510" y="6423"/>
                  </a:lnTo>
                  <a:lnTo>
                    <a:pt x="16437" y="6081"/>
                  </a:lnTo>
                  <a:lnTo>
                    <a:pt x="16339" y="5739"/>
                  </a:lnTo>
                  <a:lnTo>
                    <a:pt x="16242" y="5398"/>
                  </a:lnTo>
                  <a:lnTo>
                    <a:pt x="15973" y="4763"/>
                  </a:lnTo>
                  <a:lnTo>
                    <a:pt x="15656" y="4128"/>
                  </a:lnTo>
                  <a:lnTo>
                    <a:pt x="15314" y="3541"/>
                  </a:lnTo>
                  <a:lnTo>
                    <a:pt x="14898" y="2980"/>
                  </a:lnTo>
                  <a:lnTo>
                    <a:pt x="14459" y="2467"/>
                  </a:lnTo>
                  <a:lnTo>
                    <a:pt x="13970" y="1978"/>
                  </a:lnTo>
                  <a:lnTo>
                    <a:pt x="13433" y="1539"/>
                  </a:lnTo>
                  <a:lnTo>
                    <a:pt x="12871" y="1123"/>
                  </a:lnTo>
                  <a:lnTo>
                    <a:pt x="12285" y="782"/>
                  </a:lnTo>
                  <a:lnTo>
                    <a:pt x="11675" y="464"/>
                  </a:lnTo>
                  <a:lnTo>
                    <a:pt x="11015" y="220"/>
                  </a:lnTo>
                  <a:lnTo>
                    <a:pt x="10673" y="98"/>
                  </a:lnTo>
                  <a:lnTo>
                    <a:pt x="103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3" name="Google Shape;213;p28"/>
          <p:cNvGrpSpPr/>
          <p:nvPr/>
        </p:nvGrpSpPr>
        <p:grpSpPr>
          <a:xfrm>
            <a:off x="928395" y="3177526"/>
            <a:ext cx="284880" cy="274124"/>
            <a:chOff x="1922075" y="1629000"/>
            <a:chExt cx="437200" cy="437200"/>
          </a:xfrm>
        </p:grpSpPr>
        <p:sp>
          <p:nvSpPr>
            <p:cNvPr id="214" name="Google Shape;214;p28"/>
            <p:cNvSpPr/>
            <p:nvPr/>
          </p:nvSpPr>
          <p:spPr>
            <a:xfrm>
              <a:off x="2208425" y="1629000"/>
              <a:ext cx="150850" cy="150850"/>
            </a:xfrm>
            <a:custGeom>
              <a:avLst/>
              <a:gdLst/>
              <a:ahLst/>
              <a:cxnLst/>
              <a:rect l="l" t="t" r="r" b="b"/>
              <a:pathLst>
                <a:path w="6034" h="6034" extrusionOk="0">
                  <a:moveTo>
                    <a:pt x="2004" y="1"/>
                  </a:moveTo>
                  <a:lnTo>
                    <a:pt x="1881" y="25"/>
                  </a:lnTo>
                  <a:lnTo>
                    <a:pt x="1784" y="50"/>
                  </a:lnTo>
                  <a:lnTo>
                    <a:pt x="1686" y="98"/>
                  </a:lnTo>
                  <a:lnTo>
                    <a:pt x="1588" y="172"/>
                  </a:lnTo>
                  <a:lnTo>
                    <a:pt x="1" y="1784"/>
                  </a:lnTo>
                  <a:lnTo>
                    <a:pt x="4251" y="6033"/>
                  </a:lnTo>
                  <a:lnTo>
                    <a:pt x="5862" y="4446"/>
                  </a:lnTo>
                  <a:lnTo>
                    <a:pt x="5936" y="4348"/>
                  </a:lnTo>
                  <a:lnTo>
                    <a:pt x="5985" y="4250"/>
                  </a:lnTo>
                  <a:lnTo>
                    <a:pt x="6009" y="4153"/>
                  </a:lnTo>
                  <a:lnTo>
                    <a:pt x="6033" y="4031"/>
                  </a:lnTo>
                  <a:lnTo>
                    <a:pt x="6009" y="3933"/>
                  </a:lnTo>
                  <a:lnTo>
                    <a:pt x="5985" y="3811"/>
                  </a:lnTo>
                  <a:lnTo>
                    <a:pt x="5936" y="3713"/>
                  </a:lnTo>
                  <a:lnTo>
                    <a:pt x="5862" y="3615"/>
                  </a:lnTo>
                  <a:lnTo>
                    <a:pt x="2419" y="172"/>
                  </a:lnTo>
                  <a:lnTo>
                    <a:pt x="2321" y="98"/>
                  </a:lnTo>
                  <a:lnTo>
                    <a:pt x="2223" y="50"/>
                  </a:lnTo>
                  <a:lnTo>
                    <a:pt x="2101" y="25"/>
                  </a:lnTo>
                  <a:lnTo>
                    <a:pt x="200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15;p28"/>
            <p:cNvSpPr/>
            <p:nvPr/>
          </p:nvSpPr>
          <p:spPr>
            <a:xfrm>
              <a:off x="1922075" y="1686400"/>
              <a:ext cx="379800" cy="379800"/>
            </a:xfrm>
            <a:custGeom>
              <a:avLst/>
              <a:gdLst/>
              <a:ahLst/>
              <a:cxnLst/>
              <a:rect l="l" t="t" r="r" b="b"/>
              <a:pathLst>
                <a:path w="15192" h="15192" extrusionOk="0">
                  <a:moveTo>
                    <a:pt x="1100" y="10527"/>
                  </a:moveTo>
                  <a:lnTo>
                    <a:pt x="4665" y="14093"/>
                  </a:lnTo>
                  <a:lnTo>
                    <a:pt x="4616" y="14117"/>
                  </a:lnTo>
                  <a:lnTo>
                    <a:pt x="1979" y="14508"/>
                  </a:lnTo>
                  <a:lnTo>
                    <a:pt x="684" y="13213"/>
                  </a:lnTo>
                  <a:lnTo>
                    <a:pt x="1075" y="10576"/>
                  </a:lnTo>
                  <a:lnTo>
                    <a:pt x="1100" y="10527"/>
                  </a:lnTo>
                  <a:close/>
                  <a:moveTo>
                    <a:pt x="10918" y="1"/>
                  </a:moveTo>
                  <a:lnTo>
                    <a:pt x="758" y="10185"/>
                  </a:lnTo>
                  <a:lnTo>
                    <a:pt x="684" y="10258"/>
                  </a:lnTo>
                  <a:lnTo>
                    <a:pt x="636" y="10332"/>
                  </a:lnTo>
                  <a:lnTo>
                    <a:pt x="611" y="10405"/>
                  </a:lnTo>
                  <a:lnTo>
                    <a:pt x="587" y="10502"/>
                  </a:lnTo>
                  <a:lnTo>
                    <a:pt x="1" y="14532"/>
                  </a:lnTo>
                  <a:lnTo>
                    <a:pt x="1" y="14654"/>
                  </a:lnTo>
                  <a:lnTo>
                    <a:pt x="25" y="14801"/>
                  </a:lnTo>
                  <a:lnTo>
                    <a:pt x="98" y="14923"/>
                  </a:lnTo>
                  <a:lnTo>
                    <a:pt x="171" y="15021"/>
                  </a:lnTo>
                  <a:lnTo>
                    <a:pt x="269" y="15094"/>
                  </a:lnTo>
                  <a:lnTo>
                    <a:pt x="367" y="15143"/>
                  </a:lnTo>
                  <a:lnTo>
                    <a:pt x="465" y="15167"/>
                  </a:lnTo>
                  <a:lnTo>
                    <a:pt x="587" y="15192"/>
                  </a:lnTo>
                  <a:lnTo>
                    <a:pt x="660" y="15192"/>
                  </a:lnTo>
                  <a:lnTo>
                    <a:pt x="4690" y="14606"/>
                  </a:lnTo>
                  <a:lnTo>
                    <a:pt x="4861" y="14557"/>
                  </a:lnTo>
                  <a:lnTo>
                    <a:pt x="4934" y="14508"/>
                  </a:lnTo>
                  <a:lnTo>
                    <a:pt x="5007" y="14435"/>
                  </a:lnTo>
                  <a:lnTo>
                    <a:pt x="15192" y="4275"/>
                  </a:lnTo>
                  <a:lnTo>
                    <a:pt x="13970" y="3053"/>
                  </a:lnTo>
                  <a:lnTo>
                    <a:pt x="4152" y="12872"/>
                  </a:lnTo>
                  <a:lnTo>
                    <a:pt x="3810" y="12530"/>
                  </a:lnTo>
                  <a:lnTo>
                    <a:pt x="13629" y="2712"/>
                  </a:lnTo>
                  <a:lnTo>
                    <a:pt x="12481" y="1564"/>
                  </a:lnTo>
                  <a:lnTo>
                    <a:pt x="2663" y="11382"/>
                  </a:lnTo>
                  <a:lnTo>
                    <a:pt x="2321" y="11040"/>
                  </a:lnTo>
                  <a:lnTo>
                    <a:pt x="12139" y="1222"/>
                  </a:lnTo>
                  <a:lnTo>
                    <a:pt x="1091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16;p28"/>
          <p:cNvGrpSpPr/>
          <p:nvPr/>
        </p:nvGrpSpPr>
        <p:grpSpPr>
          <a:xfrm>
            <a:off x="3482718" y="1414050"/>
            <a:ext cx="233142" cy="317764"/>
            <a:chOff x="3984000" y="1594200"/>
            <a:chExt cx="357800" cy="506800"/>
          </a:xfrm>
        </p:grpSpPr>
        <p:sp>
          <p:nvSpPr>
            <p:cNvPr id="217" name="Google Shape;217;p28"/>
            <p:cNvSpPr/>
            <p:nvPr/>
          </p:nvSpPr>
          <p:spPr>
            <a:xfrm>
              <a:off x="3984000" y="1597875"/>
              <a:ext cx="44575" cy="503125"/>
            </a:xfrm>
            <a:custGeom>
              <a:avLst/>
              <a:gdLst/>
              <a:ahLst/>
              <a:cxnLst/>
              <a:rect l="l" t="t" r="r" b="b"/>
              <a:pathLst>
                <a:path w="1783" h="20125" extrusionOk="0">
                  <a:moveTo>
                    <a:pt x="391" y="0"/>
                  </a:moveTo>
                  <a:lnTo>
                    <a:pt x="293" y="25"/>
                  </a:lnTo>
                  <a:lnTo>
                    <a:pt x="220" y="73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4" y="391"/>
                  </a:lnTo>
                  <a:lnTo>
                    <a:pt x="0" y="489"/>
                  </a:lnTo>
                  <a:lnTo>
                    <a:pt x="0" y="20125"/>
                  </a:lnTo>
                  <a:lnTo>
                    <a:pt x="1783" y="20125"/>
                  </a:lnTo>
                  <a:lnTo>
                    <a:pt x="1783" y="489"/>
                  </a:lnTo>
                  <a:lnTo>
                    <a:pt x="1783" y="391"/>
                  </a:lnTo>
                  <a:lnTo>
                    <a:pt x="1734" y="293"/>
                  </a:lnTo>
                  <a:lnTo>
                    <a:pt x="1710" y="220"/>
                  </a:lnTo>
                  <a:lnTo>
                    <a:pt x="1636" y="147"/>
                  </a:lnTo>
                  <a:lnTo>
                    <a:pt x="1563" y="73"/>
                  </a:lnTo>
                  <a:lnTo>
                    <a:pt x="1490" y="25"/>
                  </a:lnTo>
                  <a:lnTo>
                    <a:pt x="139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18;p28"/>
            <p:cNvSpPr/>
            <p:nvPr/>
          </p:nvSpPr>
          <p:spPr>
            <a:xfrm>
              <a:off x="4041375" y="1594200"/>
              <a:ext cx="300425" cy="229600"/>
            </a:xfrm>
            <a:custGeom>
              <a:avLst/>
              <a:gdLst/>
              <a:ahLst/>
              <a:cxnLst/>
              <a:rect l="l" t="t" r="r" b="b"/>
              <a:pathLst>
                <a:path w="12017" h="9184" extrusionOk="0">
                  <a:moveTo>
                    <a:pt x="2541" y="1"/>
                  </a:moveTo>
                  <a:lnTo>
                    <a:pt x="2174" y="25"/>
                  </a:lnTo>
                  <a:lnTo>
                    <a:pt x="1808" y="74"/>
                  </a:lnTo>
                  <a:lnTo>
                    <a:pt x="1442" y="123"/>
                  </a:lnTo>
                  <a:lnTo>
                    <a:pt x="1100" y="245"/>
                  </a:lnTo>
                  <a:lnTo>
                    <a:pt x="734" y="367"/>
                  </a:lnTo>
                  <a:lnTo>
                    <a:pt x="367" y="538"/>
                  </a:lnTo>
                  <a:lnTo>
                    <a:pt x="1" y="758"/>
                  </a:lnTo>
                  <a:lnTo>
                    <a:pt x="1" y="8427"/>
                  </a:lnTo>
                  <a:lnTo>
                    <a:pt x="367" y="8207"/>
                  </a:lnTo>
                  <a:lnTo>
                    <a:pt x="734" y="8036"/>
                  </a:lnTo>
                  <a:lnTo>
                    <a:pt x="1100" y="7889"/>
                  </a:lnTo>
                  <a:lnTo>
                    <a:pt x="1442" y="7792"/>
                  </a:lnTo>
                  <a:lnTo>
                    <a:pt x="1808" y="7718"/>
                  </a:lnTo>
                  <a:lnTo>
                    <a:pt x="2174" y="7694"/>
                  </a:lnTo>
                  <a:lnTo>
                    <a:pt x="2541" y="7670"/>
                  </a:lnTo>
                  <a:lnTo>
                    <a:pt x="2883" y="7694"/>
                  </a:lnTo>
                  <a:lnTo>
                    <a:pt x="3249" y="7718"/>
                  </a:lnTo>
                  <a:lnTo>
                    <a:pt x="3615" y="7767"/>
                  </a:lnTo>
                  <a:lnTo>
                    <a:pt x="3982" y="7840"/>
                  </a:lnTo>
                  <a:lnTo>
                    <a:pt x="4324" y="7914"/>
                  </a:lnTo>
                  <a:lnTo>
                    <a:pt x="5056" y="8134"/>
                  </a:lnTo>
                  <a:lnTo>
                    <a:pt x="5765" y="8353"/>
                  </a:lnTo>
                  <a:lnTo>
                    <a:pt x="6497" y="8573"/>
                  </a:lnTo>
                  <a:lnTo>
                    <a:pt x="7206" y="8793"/>
                  </a:lnTo>
                  <a:lnTo>
                    <a:pt x="7938" y="8988"/>
                  </a:lnTo>
                  <a:lnTo>
                    <a:pt x="8305" y="9062"/>
                  </a:lnTo>
                  <a:lnTo>
                    <a:pt x="8647" y="9110"/>
                  </a:lnTo>
                  <a:lnTo>
                    <a:pt x="9013" y="9159"/>
                  </a:lnTo>
                  <a:lnTo>
                    <a:pt x="9379" y="9184"/>
                  </a:lnTo>
                  <a:lnTo>
                    <a:pt x="9746" y="9159"/>
                  </a:lnTo>
                  <a:lnTo>
                    <a:pt x="10088" y="9135"/>
                  </a:lnTo>
                  <a:lnTo>
                    <a:pt x="10454" y="9086"/>
                  </a:lnTo>
                  <a:lnTo>
                    <a:pt x="10820" y="8988"/>
                  </a:lnTo>
                  <a:lnTo>
                    <a:pt x="11187" y="8866"/>
                  </a:lnTo>
                  <a:lnTo>
                    <a:pt x="11529" y="8695"/>
                  </a:lnTo>
                  <a:lnTo>
                    <a:pt x="11699" y="8598"/>
                  </a:lnTo>
                  <a:lnTo>
                    <a:pt x="11822" y="8500"/>
                  </a:lnTo>
                  <a:lnTo>
                    <a:pt x="11895" y="8378"/>
                  </a:lnTo>
                  <a:lnTo>
                    <a:pt x="11968" y="8256"/>
                  </a:lnTo>
                  <a:lnTo>
                    <a:pt x="12017" y="8134"/>
                  </a:lnTo>
                  <a:lnTo>
                    <a:pt x="12017" y="8011"/>
                  </a:lnTo>
                  <a:lnTo>
                    <a:pt x="11968" y="7914"/>
                  </a:lnTo>
                  <a:lnTo>
                    <a:pt x="11919" y="7816"/>
                  </a:lnTo>
                  <a:lnTo>
                    <a:pt x="11529" y="7425"/>
                  </a:lnTo>
                  <a:lnTo>
                    <a:pt x="11138" y="6961"/>
                  </a:lnTo>
                  <a:lnTo>
                    <a:pt x="10771" y="6473"/>
                  </a:lnTo>
                  <a:lnTo>
                    <a:pt x="10381" y="5960"/>
                  </a:lnTo>
                  <a:lnTo>
                    <a:pt x="10307" y="5813"/>
                  </a:lnTo>
                  <a:lnTo>
                    <a:pt x="10259" y="5667"/>
                  </a:lnTo>
                  <a:lnTo>
                    <a:pt x="10234" y="5496"/>
                  </a:lnTo>
                  <a:lnTo>
                    <a:pt x="10210" y="5300"/>
                  </a:lnTo>
                  <a:lnTo>
                    <a:pt x="10234" y="5130"/>
                  </a:lnTo>
                  <a:lnTo>
                    <a:pt x="10259" y="4959"/>
                  </a:lnTo>
                  <a:lnTo>
                    <a:pt x="10307" y="4788"/>
                  </a:lnTo>
                  <a:lnTo>
                    <a:pt x="10381" y="4617"/>
                  </a:lnTo>
                  <a:lnTo>
                    <a:pt x="10771" y="3884"/>
                  </a:lnTo>
                  <a:lnTo>
                    <a:pt x="11138" y="3127"/>
                  </a:lnTo>
                  <a:lnTo>
                    <a:pt x="11529" y="2345"/>
                  </a:lnTo>
                  <a:lnTo>
                    <a:pt x="11919" y="1490"/>
                  </a:lnTo>
                  <a:lnTo>
                    <a:pt x="11993" y="1320"/>
                  </a:lnTo>
                  <a:lnTo>
                    <a:pt x="12017" y="1173"/>
                  </a:lnTo>
                  <a:lnTo>
                    <a:pt x="12017" y="1051"/>
                  </a:lnTo>
                  <a:lnTo>
                    <a:pt x="11968" y="978"/>
                  </a:lnTo>
                  <a:lnTo>
                    <a:pt x="11895" y="953"/>
                  </a:lnTo>
                  <a:lnTo>
                    <a:pt x="11822" y="929"/>
                  </a:lnTo>
                  <a:lnTo>
                    <a:pt x="11699" y="978"/>
                  </a:lnTo>
                  <a:lnTo>
                    <a:pt x="11529" y="1026"/>
                  </a:lnTo>
                  <a:lnTo>
                    <a:pt x="11187" y="1197"/>
                  </a:lnTo>
                  <a:lnTo>
                    <a:pt x="10820" y="1320"/>
                  </a:lnTo>
                  <a:lnTo>
                    <a:pt x="10454" y="1417"/>
                  </a:lnTo>
                  <a:lnTo>
                    <a:pt x="10088" y="1466"/>
                  </a:lnTo>
                  <a:lnTo>
                    <a:pt x="9746" y="1515"/>
                  </a:lnTo>
                  <a:lnTo>
                    <a:pt x="9379" y="1515"/>
                  </a:lnTo>
                  <a:lnTo>
                    <a:pt x="9013" y="1490"/>
                  </a:lnTo>
                  <a:lnTo>
                    <a:pt x="8647" y="1466"/>
                  </a:lnTo>
                  <a:lnTo>
                    <a:pt x="8305" y="1393"/>
                  </a:lnTo>
                  <a:lnTo>
                    <a:pt x="7938" y="1320"/>
                  </a:lnTo>
                  <a:lnTo>
                    <a:pt x="7206" y="1149"/>
                  </a:lnTo>
                  <a:lnTo>
                    <a:pt x="6497" y="929"/>
                  </a:lnTo>
                  <a:lnTo>
                    <a:pt x="5765" y="685"/>
                  </a:lnTo>
                  <a:lnTo>
                    <a:pt x="5056" y="465"/>
                  </a:lnTo>
                  <a:lnTo>
                    <a:pt x="4324" y="269"/>
                  </a:lnTo>
                  <a:lnTo>
                    <a:pt x="3982" y="172"/>
                  </a:lnTo>
                  <a:lnTo>
                    <a:pt x="3615" y="98"/>
                  </a:lnTo>
                  <a:lnTo>
                    <a:pt x="3249" y="50"/>
                  </a:lnTo>
                  <a:lnTo>
                    <a:pt x="2883" y="25"/>
                  </a:lnTo>
                  <a:lnTo>
                    <a:pt x="254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9" name="Google Shape;219;p28"/>
          <p:cNvGrpSpPr/>
          <p:nvPr/>
        </p:nvGrpSpPr>
        <p:grpSpPr>
          <a:xfrm>
            <a:off x="6011684" y="3171404"/>
            <a:ext cx="279308" cy="286367"/>
            <a:chOff x="5970800" y="1619250"/>
            <a:chExt cx="428650" cy="456725"/>
          </a:xfrm>
        </p:grpSpPr>
        <p:sp>
          <p:nvSpPr>
            <p:cNvPr id="220" name="Google Shape;220;p28"/>
            <p:cNvSpPr/>
            <p:nvPr/>
          </p:nvSpPr>
          <p:spPr>
            <a:xfrm>
              <a:off x="5970800" y="1674200"/>
              <a:ext cx="377975" cy="377950"/>
            </a:xfrm>
            <a:custGeom>
              <a:avLst/>
              <a:gdLst/>
              <a:ahLst/>
              <a:cxnLst/>
              <a:rect l="l" t="t" r="r" b="b"/>
              <a:pathLst>
                <a:path w="15119" h="15118" extrusionOk="0">
                  <a:moveTo>
                    <a:pt x="7181" y="0"/>
                  </a:moveTo>
                  <a:lnTo>
                    <a:pt x="6790" y="49"/>
                  </a:lnTo>
                  <a:lnTo>
                    <a:pt x="6424" y="98"/>
                  </a:lnTo>
                  <a:lnTo>
                    <a:pt x="6058" y="147"/>
                  </a:lnTo>
                  <a:lnTo>
                    <a:pt x="5691" y="244"/>
                  </a:lnTo>
                  <a:lnTo>
                    <a:pt x="5325" y="342"/>
                  </a:lnTo>
                  <a:lnTo>
                    <a:pt x="4983" y="464"/>
                  </a:lnTo>
                  <a:lnTo>
                    <a:pt x="4641" y="586"/>
                  </a:lnTo>
                  <a:lnTo>
                    <a:pt x="4299" y="733"/>
                  </a:lnTo>
                  <a:lnTo>
                    <a:pt x="3982" y="904"/>
                  </a:lnTo>
                  <a:lnTo>
                    <a:pt x="3664" y="1099"/>
                  </a:lnTo>
                  <a:lnTo>
                    <a:pt x="3347" y="1295"/>
                  </a:lnTo>
                  <a:lnTo>
                    <a:pt x="3053" y="1490"/>
                  </a:lnTo>
                  <a:lnTo>
                    <a:pt x="2760" y="1734"/>
                  </a:lnTo>
                  <a:lnTo>
                    <a:pt x="2492" y="1954"/>
                  </a:lnTo>
                  <a:lnTo>
                    <a:pt x="2223" y="2223"/>
                  </a:lnTo>
                  <a:lnTo>
                    <a:pt x="1979" y="2467"/>
                  </a:lnTo>
                  <a:lnTo>
                    <a:pt x="1735" y="2760"/>
                  </a:lnTo>
                  <a:lnTo>
                    <a:pt x="1515" y="3029"/>
                  </a:lnTo>
                  <a:lnTo>
                    <a:pt x="1295" y="3322"/>
                  </a:lnTo>
                  <a:lnTo>
                    <a:pt x="1100" y="3639"/>
                  </a:lnTo>
                  <a:lnTo>
                    <a:pt x="929" y="3957"/>
                  </a:lnTo>
                  <a:lnTo>
                    <a:pt x="758" y="4274"/>
                  </a:lnTo>
                  <a:lnTo>
                    <a:pt x="611" y="4616"/>
                  </a:lnTo>
                  <a:lnTo>
                    <a:pt x="465" y="4958"/>
                  </a:lnTo>
                  <a:lnTo>
                    <a:pt x="343" y="5300"/>
                  </a:lnTo>
                  <a:lnTo>
                    <a:pt x="245" y="5666"/>
                  </a:lnTo>
                  <a:lnTo>
                    <a:pt x="172" y="6033"/>
                  </a:lnTo>
                  <a:lnTo>
                    <a:pt x="98" y="6399"/>
                  </a:lnTo>
                  <a:lnTo>
                    <a:pt x="49" y="6790"/>
                  </a:lnTo>
                  <a:lnTo>
                    <a:pt x="25" y="7156"/>
                  </a:lnTo>
                  <a:lnTo>
                    <a:pt x="1" y="7547"/>
                  </a:lnTo>
                  <a:lnTo>
                    <a:pt x="25" y="7938"/>
                  </a:lnTo>
                  <a:lnTo>
                    <a:pt x="49" y="8328"/>
                  </a:lnTo>
                  <a:lnTo>
                    <a:pt x="98" y="8695"/>
                  </a:lnTo>
                  <a:lnTo>
                    <a:pt x="172" y="9085"/>
                  </a:lnTo>
                  <a:lnTo>
                    <a:pt x="245" y="9452"/>
                  </a:lnTo>
                  <a:lnTo>
                    <a:pt x="343" y="9794"/>
                  </a:lnTo>
                  <a:lnTo>
                    <a:pt x="465" y="10160"/>
                  </a:lnTo>
                  <a:lnTo>
                    <a:pt x="611" y="10502"/>
                  </a:lnTo>
                  <a:lnTo>
                    <a:pt x="758" y="10820"/>
                  </a:lnTo>
                  <a:lnTo>
                    <a:pt x="929" y="11161"/>
                  </a:lnTo>
                  <a:lnTo>
                    <a:pt x="1100" y="11479"/>
                  </a:lnTo>
                  <a:lnTo>
                    <a:pt x="1295" y="11772"/>
                  </a:lnTo>
                  <a:lnTo>
                    <a:pt x="1515" y="12065"/>
                  </a:lnTo>
                  <a:lnTo>
                    <a:pt x="1735" y="12358"/>
                  </a:lnTo>
                  <a:lnTo>
                    <a:pt x="1979" y="12627"/>
                  </a:lnTo>
                  <a:lnTo>
                    <a:pt x="2223" y="12895"/>
                  </a:lnTo>
                  <a:lnTo>
                    <a:pt x="2492" y="13140"/>
                  </a:lnTo>
                  <a:lnTo>
                    <a:pt x="2760" y="13384"/>
                  </a:lnTo>
                  <a:lnTo>
                    <a:pt x="3053" y="13604"/>
                  </a:lnTo>
                  <a:lnTo>
                    <a:pt x="3347" y="13824"/>
                  </a:lnTo>
                  <a:lnTo>
                    <a:pt x="3664" y="14019"/>
                  </a:lnTo>
                  <a:lnTo>
                    <a:pt x="3982" y="14190"/>
                  </a:lnTo>
                  <a:lnTo>
                    <a:pt x="4299" y="14361"/>
                  </a:lnTo>
                  <a:lnTo>
                    <a:pt x="4641" y="14507"/>
                  </a:lnTo>
                  <a:lnTo>
                    <a:pt x="4983" y="14654"/>
                  </a:lnTo>
                  <a:lnTo>
                    <a:pt x="5325" y="14776"/>
                  </a:lnTo>
                  <a:lnTo>
                    <a:pt x="5691" y="14874"/>
                  </a:lnTo>
                  <a:lnTo>
                    <a:pt x="6058" y="14947"/>
                  </a:lnTo>
                  <a:lnTo>
                    <a:pt x="6424" y="15020"/>
                  </a:lnTo>
                  <a:lnTo>
                    <a:pt x="6790" y="15069"/>
                  </a:lnTo>
                  <a:lnTo>
                    <a:pt x="7181" y="15094"/>
                  </a:lnTo>
                  <a:lnTo>
                    <a:pt x="7572" y="15118"/>
                  </a:lnTo>
                  <a:lnTo>
                    <a:pt x="7963" y="15094"/>
                  </a:lnTo>
                  <a:lnTo>
                    <a:pt x="8329" y="15069"/>
                  </a:lnTo>
                  <a:lnTo>
                    <a:pt x="8720" y="15020"/>
                  </a:lnTo>
                  <a:lnTo>
                    <a:pt x="9086" y="14947"/>
                  </a:lnTo>
                  <a:lnTo>
                    <a:pt x="9452" y="14874"/>
                  </a:lnTo>
                  <a:lnTo>
                    <a:pt x="9819" y="14776"/>
                  </a:lnTo>
                  <a:lnTo>
                    <a:pt x="10161" y="14654"/>
                  </a:lnTo>
                  <a:lnTo>
                    <a:pt x="10503" y="14507"/>
                  </a:lnTo>
                  <a:lnTo>
                    <a:pt x="10844" y="14361"/>
                  </a:lnTo>
                  <a:lnTo>
                    <a:pt x="11162" y="14190"/>
                  </a:lnTo>
                  <a:lnTo>
                    <a:pt x="11479" y="14019"/>
                  </a:lnTo>
                  <a:lnTo>
                    <a:pt x="11797" y="13824"/>
                  </a:lnTo>
                  <a:lnTo>
                    <a:pt x="12090" y="13604"/>
                  </a:lnTo>
                  <a:lnTo>
                    <a:pt x="12383" y="13384"/>
                  </a:lnTo>
                  <a:lnTo>
                    <a:pt x="12652" y="13140"/>
                  </a:lnTo>
                  <a:lnTo>
                    <a:pt x="12920" y="12895"/>
                  </a:lnTo>
                  <a:lnTo>
                    <a:pt x="13165" y="12627"/>
                  </a:lnTo>
                  <a:lnTo>
                    <a:pt x="13409" y="12358"/>
                  </a:lnTo>
                  <a:lnTo>
                    <a:pt x="13629" y="12065"/>
                  </a:lnTo>
                  <a:lnTo>
                    <a:pt x="13824" y="11772"/>
                  </a:lnTo>
                  <a:lnTo>
                    <a:pt x="14019" y="11479"/>
                  </a:lnTo>
                  <a:lnTo>
                    <a:pt x="14215" y="11161"/>
                  </a:lnTo>
                  <a:lnTo>
                    <a:pt x="14386" y="10820"/>
                  </a:lnTo>
                  <a:lnTo>
                    <a:pt x="14532" y="10502"/>
                  </a:lnTo>
                  <a:lnTo>
                    <a:pt x="14654" y="10160"/>
                  </a:lnTo>
                  <a:lnTo>
                    <a:pt x="14777" y="9794"/>
                  </a:lnTo>
                  <a:lnTo>
                    <a:pt x="14899" y="9452"/>
                  </a:lnTo>
                  <a:lnTo>
                    <a:pt x="14972" y="9085"/>
                  </a:lnTo>
                  <a:lnTo>
                    <a:pt x="15045" y="8695"/>
                  </a:lnTo>
                  <a:lnTo>
                    <a:pt x="15094" y="8328"/>
                  </a:lnTo>
                  <a:lnTo>
                    <a:pt x="15118" y="7938"/>
                  </a:lnTo>
                  <a:lnTo>
                    <a:pt x="15118" y="7547"/>
                  </a:lnTo>
                  <a:lnTo>
                    <a:pt x="15094" y="6936"/>
                  </a:lnTo>
                  <a:lnTo>
                    <a:pt x="15021" y="6326"/>
                  </a:lnTo>
                  <a:lnTo>
                    <a:pt x="14899" y="5740"/>
                  </a:lnTo>
                  <a:lnTo>
                    <a:pt x="14728" y="5178"/>
                  </a:lnTo>
                  <a:lnTo>
                    <a:pt x="14532" y="4616"/>
                  </a:lnTo>
                  <a:lnTo>
                    <a:pt x="14288" y="4079"/>
                  </a:lnTo>
                  <a:lnTo>
                    <a:pt x="13995" y="3590"/>
                  </a:lnTo>
                  <a:lnTo>
                    <a:pt x="13653" y="3102"/>
                  </a:lnTo>
                  <a:lnTo>
                    <a:pt x="13458" y="3053"/>
                  </a:lnTo>
                  <a:lnTo>
                    <a:pt x="12163" y="4347"/>
                  </a:lnTo>
                  <a:lnTo>
                    <a:pt x="12383" y="4689"/>
                  </a:lnTo>
                  <a:lnTo>
                    <a:pt x="12578" y="5056"/>
                  </a:lnTo>
                  <a:lnTo>
                    <a:pt x="12749" y="5446"/>
                  </a:lnTo>
                  <a:lnTo>
                    <a:pt x="12896" y="5837"/>
                  </a:lnTo>
                  <a:lnTo>
                    <a:pt x="13018" y="6252"/>
                  </a:lnTo>
                  <a:lnTo>
                    <a:pt x="13091" y="6668"/>
                  </a:lnTo>
                  <a:lnTo>
                    <a:pt x="13165" y="7107"/>
                  </a:lnTo>
                  <a:lnTo>
                    <a:pt x="13165" y="7547"/>
                  </a:lnTo>
                  <a:lnTo>
                    <a:pt x="13140" y="8133"/>
                  </a:lnTo>
                  <a:lnTo>
                    <a:pt x="13067" y="8695"/>
                  </a:lnTo>
                  <a:lnTo>
                    <a:pt x="12920" y="9208"/>
                  </a:lnTo>
                  <a:lnTo>
                    <a:pt x="12725" y="9745"/>
                  </a:lnTo>
                  <a:lnTo>
                    <a:pt x="12505" y="10233"/>
                  </a:lnTo>
                  <a:lnTo>
                    <a:pt x="12212" y="10673"/>
                  </a:lnTo>
                  <a:lnTo>
                    <a:pt x="11895" y="11113"/>
                  </a:lnTo>
                  <a:lnTo>
                    <a:pt x="11528" y="11503"/>
                  </a:lnTo>
                  <a:lnTo>
                    <a:pt x="11138" y="11870"/>
                  </a:lnTo>
                  <a:lnTo>
                    <a:pt x="10698" y="12187"/>
                  </a:lnTo>
                  <a:lnTo>
                    <a:pt x="10234" y="12480"/>
                  </a:lnTo>
                  <a:lnTo>
                    <a:pt x="9745" y="12725"/>
                  </a:lnTo>
                  <a:lnTo>
                    <a:pt x="9233" y="12895"/>
                  </a:lnTo>
                  <a:lnTo>
                    <a:pt x="8695" y="13042"/>
                  </a:lnTo>
                  <a:lnTo>
                    <a:pt x="8133" y="13140"/>
                  </a:lnTo>
                  <a:lnTo>
                    <a:pt x="7572" y="13164"/>
                  </a:lnTo>
                  <a:lnTo>
                    <a:pt x="6986" y="13140"/>
                  </a:lnTo>
                  <a:lnTo>
                    <a:pt x="6448" y="13042"/>
                  </a:lnTo>
                  <a:lnTo>
                    <a:pt x="5911" y="12895"/>
                  </a:lnTo>
                  <a:lnTo>
                    <a:pt x="5398" y="12725"/>
                  </a:lnTo>
                  <a:lnTo>
                    <a:pt x="4910" y="12480"/>
                  </a:lnTo>
                  <a:lnTo>
                    <a:pt x="4446" y="12187"/>
                  </a:lnTo>
                  <a:lnTo>
                    <a:pt x="4006" y="11870"/>
                  </a:lnTo>
                  <a:lnTo>
                    <a:pt x="3615" y="11503"/>
                  </a:lnTo>
                  <a:lnTo>
                    <a:pt x="3249" y="11113"/>
                  </a:lnTo>
                  <a:lnTo>
                    <a:pt x="2931" y="10673"/>
                  </a:lnTo>
                  <a:lnTo>
                    <a:pt x="2638" y="10233"/>
                  </a:lnTo>
                  <a:lnTo>
                    <a:pt x="2418" y="9745"/>
                  </a:lnTo>
                  <a:lnTo>
                    <a:pt x="2223" y="9208"/>
                  </a:lnTo>
                  <a:lnTo>
                    <a:pt x="2077" y="8695"/>
                  </a:lnTo>
                  <a:lnTo>
                    <a:pt x="2003" y="8133"/>
                  </a:lnTo>
                  <a:lnTo>
                    <a:pt x="1954" y="7547"/>
                  </a:lnTo>
                  <a:lnTo>
                    <a:pt x="2003" y="6985"/>
                  </a:lnTo>
                  <a:lnTo>
                    <a:pt x="2077" y="6423"/>
                  </a:lnTo>
                  <a:lnTo>
                    <a:pt x="2223" y="5886"/>
                  </a:lnTo>
                  <a:lnTo>
                    <a:pt x="2418" y="5373"/>
                  </a:lnTo>
                  <a:lnTo>
                    <a:pt x="2638" y="4885"/>
                  </a:lnTo>
                  <a:lnTo>
                    <a:pt x="2931" y="4421"/>
                  </a:lnTo>
                  <a:lnTo>
                    <a:pt x="3249" y="4005"/>
                  </a:lnTo>
                  <a:lnTo>
                    <a:pt x="3615" y="3590"/>
                  </a:lnTo>
                  <a:lnTo>
                    <a:pt x="4006" y="3224"/>
                  </a:lnTo>
                  <a:lnTo>
                    <a:pt x="4446" y="2906"/>
                  </a:lnTo>
                  <a:lnTo>
                    <a:pt x="4910" y="2638"/>
                  </a:lnTo>
                  <a:lnTo>
                    <a:pt x="5398" y="2394"/>
                  </a:lnTo>
                  <a:lnTo>
                    <a:pt x="5911" y="2198"/>
                  </a:lnTo>
                  <a:lnTo>
                    <a:pt x="6448" y="2076"/>
                  </a:lnTo>
                  <a:lnTo>
                    <a:pt x="6986" y="1978"/>
                  </a:lnTo>
                  <a:lnTo>
                    <a:pt x="7572" y="1954"/>
                  </a:lnTo>
                  <a:lnTo>
                    <a:pt x="8011" y="1978"/>
                  </a:lnTo>
                  <a:lnTo>
                    <a:pt x="8451" y="2027"/>
                  </a:lnTo>
                  <a:lnTo>
                    <a:pt x="8866" y="2100"/>
                  </a:lnTo>
                  <a:lnTo>
                    <a:pt x="9281" y="2223"/>
                  </a:lnTo>
                  <a:lnTo>
                    <a:pt x="9672" y="2369"/>
                  </a:lnTo>
                  <a:lnTo>
                    <a:pt x="10063" y="2540"/>
                  </a:lnTo>
                  <a:lnTo>
                    <a:pt x="10429" y="2735"/>
                  </a:lnTo>
                  <a:lnTo>
                    <a:pt x="10771" y="2955"/>
                  </a:lnTo>
                  <a:lnTo>
                    <a:pt x="11943" y="1807"/>
                  </a:lnTo>
                  <a:lnTo>
                    <a:pt x="11846" y="1343"/>
                  </a:lnTo>
                  <a:lnTo>
                    <a:pt x="11382" y="1026"/>
                  </a:lnTo>
                  <a:lnTo>
                    <a:pt x="10893" y="782"/>
                  </a:lnTo>
                  <a:lnTo>
                    <a:pt x="10380" y="537"/>
                  </a:lnTo>
                  <a:lnTo>
                    <a:pt x="9843" y="342"/>
                  </a:lnTo>
                  <a:lnTo>
                    <a:pt x="9306" y="195"/>
                  </a:lnTo>
                  <a:lnTo>
                    <a:pt x="8744" y="98"/>
                  </a:lnTo>
                  <a:lnTo>
                    <a:pt x="8158" y="25"/>
                  </a:lnTo>
                  <a:lnTo>
                    <a:pt x="7572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221;p28"/>
            <p:cNvSpPr/>
            <p:nvPr/>
          </p:nvSpPr>
          <p:spPr>
            <a:xfrm>
              <a:off x="6068500" y="1771875"/>
              <a:ext cx="182575" cy="182600"/>
            </a:xfrm>
            <a:custGeom>
              <a:avLst/>
              <a:gdLst/>
              <a:ahLst/>
              <a:cxnLst/>
              <a:rect l="l" t="t" r="r" b="b"/>
              <a:pathLst>
                <a:path w="7303" h="7304" extrusionOk="0">
                  <a:moveTo>
                    <a:pt x="3664" y="1"/>
                  </a:moveTo>
                  <a:lnTo>
                    <a:pt x="3297" y="25"/>
                  </a:lnTo>
                  <a:lnTo>
                    <a:pt x="2931" y="74"/>
                  </a:lnTo>
                  <a:lnTo>
                    <a:pt x="2565" y="147"/>
                  </a:lnTo>
                  <a:lnTo>
                    <a:pt x="2247" y="294"/>
                  </a:lnTo>
                  <a:lnTo>
                    <a:pt x="1930" y="440"/>
                  </a:lnTo>
                  <a:lnTo>
                    <a:pt x="1612" y="611"/>
                  </a:lnTo>
                  <a:lnTo>
                    <a:pt x="1344" y="831"/>
                  </a:lnTo>
                  <a:lnTo>
                    <a:pt x="1075" y="1075"/>
                  </a:lnTo>
                  <a:lnTo>
                    <a:pt x="831" y="1320"/>
                  </a:lnTo>
                  <a:lnTo>
                    <a:pt x="635" y="1613"/>
                  </a:lnTo>
                  <a:lnTo>
                    <a:pt x="440" y="1906"/>
                  </a:lnTo>
                  <a:lnTo>
                    <a:pt x="293" y="2223"/>
                  </a:lnTo>
                  <a:lnTo>
                    <a:pt x="171" y="2565"/>
                  </a:lnTo>
                  <a:lnTo>
                    <a:pt x="74" y="2907"/>
                  </a:lnTo>
                  <a:lnTo>
                    <a:pt x="25" y="3273"/>
                  </a:lnTo>
                  <a:lnTo>
                    <a:pt x="0" y="3640"/>
                  </a:lnTo>
                  <a:lnTo>
                    <a:pt x="25" y="4031"/>
                  </a:lnTo>
                  <a:lnTo>
                    <a:pt x="74" y="4373"/>
                  </a:lnTo>
                  <a:lnTo>
                    <a:pt x="171" y="4739"/>
                  </a:lnTo>
                  <a:lnTo>
                    <a:pt x="293" y="5081"/>
                  </a:lnTo>
                  <a:lnTo>
                    <a:pt x="440" y="5398"/>
                  </a:lnTo>
                  <a:lnTo>
                    <a:pt x="635" y="5691"/>
                  </a:lnTo>
                  <a:lnTo>
                    <a:pt x="831" y="5960"/>
                  </a:lnTo>
                  <a:lnTo>
                    <a:pt x="1075" y="6229"/>
                  </a:lnTo>
                  <a:lnTo>
                    <a:pt x="1344" y="6473"/>
                  </a:lnTo>
                  <a:lnTo>
                    <a:pt x="1612" y="6668"/>
                  </a:lnTo>
                  <a:lnTo>
                    <a:pt x="1930" y="6864"/>
                  </a:lnTo>
                  <a:lnTo>
                    <a:pt x="2247" y="7010"/>
                  </a:lnTo>
                  <a:lnTo>
                    <a:pt x="2565" y="7132"/>
                  </a:lnTo>
                  <a:lnTo>
                    <a:pt x="2931" y="7230"/>
                  </a:lnTo>
                  <a:lnTo>
                    <a:pt x="3297" y="7279"/>
                  </a:lnTo>
                  <a:lnTo>
                    <a:pt x="3664" y="7303"/>
                  </a:lnTo>
                  <a:lnTo>
                    <a:pt x="4030" y="7279"/>
                  </a:lnTo>
                  <a:lnTo>
                    <a:pt x="4396" y="7230"/>
                  </a:lnTo>
                  <a:lnTo>
                    <a:pt x="4738" y="7132"/>
                  </a:lnTo>
                  <a:lnTo>
                    <a:pt x="5080" y="7010"/>
                  </a:lnTo>
                  <a:lnTo>
                    <a:pt x="5398" y="6864"/>
                  </a:lnTo>
                  <a:lnTo>
                    <a:pt x="5691" y="6668"/>
                  </a:lnTo>
                  <a:lnTo>
                    <a:pt x="5984" y="6473"/>
                  </a:lnTo>
                  <a:lnTo>
                    <a:pt x="6253" y="6229"/>
                  </a:lnTo>
                  <a:lnTo>
                    <a:pt x="6472" y="5960"/>
                  </a:lnTo>
                  <a:lnTo>
                    <a:pt x="6692" y="5691"/>
                  </a:lnTo>
                  <a:lnTo>
                    <a:pt x="6863" y="5398"/>
                  </a:lnTo>
                  <a:lnTo>
                    <a:pt x="7034" y="5081"/>
                  </a:lnTo>
                  <a:lnTo>
                    <a:pt x="7156" y="4739"/>
                  </a:lnTo>
                  <a:lnTo>
                    <a:pt x="7230" y="4373"/>
                  </a:lnTo>
                  <a:lnTo>
                    <a:pt x="7303" y="4031"/>
                  </a:lnTo>
                  <a:lnTo>
                    <a:pt x="7303" y="3640"/>
                  </a:lnTo>
                  <a:lnTo>
                    <a:pt x="7303" y="3396"/>
                  </a:lnTo>
                  <a:lnTo>
                    <a:pt x="7278" y="3176"/>
                  </a:lnTo>
                  <a:lnTo>
                    <a:pt x="7254" y="2932"/>
                  </a:lnTo>
                  <a:lnTo>
                    <a:pt x="7181" y="2712"/>
                  </a:lnTo>
                  <a:lnTo>
                    <a:pt x="7132" y="2492"/>
                  </a:lnTo>
                  <a:lnTo>
                    <a:pt x="7034" y="2272"/>
                  </a:lnTo>
                  <a:lnTo>
                    <a:pt x="6839" y="1857"/>
                  </a:lnTo>
                  <a:lnTo>
                    <a:pt x="5325" y="3347"/>
                  </a:lnTo>
                  <a:lnTo>
                    <a:pt x="5349" y="3640"/>
                  </a:lnTo>
                  <a:lnTo>
                    <a:pt x="5349" y="3811"/>
                  </a:lnTo>
                  <a:lnTo>
                    <a:pt x="5325" y="3982"/>
                  </a:lnTo>
                  <a:lnTo>
                    <a:pt x="5276" y="4153"/>
                  </a:lnTo>
                  <a:lnTo>
                    <a:pt x="5227" y="4299"/>
                  </a:lnTo>
                  <a:lnTo>
                    <a:pt x="5154" y="4446"/>
                  </a:lnTo>
                  <a:lnTo>
                    <a:pt x="5080" y="4592"/>
                  </a:lnTo>
                  <a:lnTo>
                    <a:pt x="4983" y="4739"/>
                  </a:lnTo>
                  <a:lnTo>
                    <a:pt x="4860" y="4861"/>
                  </a:lnTo>
                  <a:lnTo>
                    <a:pt x="4738" y="4959"/>
                  </a:lnTo>
                  <a:lnTo>
                    <a:pt x="4616" y="5056"/>
                  </a:lnTo>
                  <a:lnTo>
                    <a:pt x="4470" y="5154"/>
                  </a:lnTo>
                  <a:lnTo>
                    <a:pt x="4323" y="5203"/>
                  </a:lnTo>
                  <a:lnTo>
                    <a:pt x="4177" y="5276"/>
                  </a:lnTo>
                  <a:lnTo>
                    <a:pt x="4006" y="5301"/>
                  </a:lnTo>
                  <a:lnTo>
                    <a:pt x="3835" y="5349"/>
                  </a:lnTo>
                  <a:lnTo>
                    <a:pt x="3493" y="5349"/>
                  </a:lnTo>
                  <a:lnTo>
                    <a:pt x="3322" y="5301"/>
                  </a:lnTo>
                  <a:lnTo>
                    <a:pt x="3151" y="5276"/>
                  </a:lnTo>
                  <a:lnTo>
                    <a:pt x="3004" y="5203"/>
                  </a:lnTo>
                  <a:lnTo>
                    <a:pt x="2858" y="5154"/>
                  </a:lnTo>
                  <a:lnTo>
                    <a:pt x="2711" y="5056"/>
                  </a:lnTo>
                  <a:lnTo>
                    <a:pt x="2589" y="4959"/>
                  </a:lnTo>
                  <a:lnTo>
                    <a:pt x="2467" y="4861"/>
                  </a:lnTo>
                  <a:lnTo>
                    <a:pt x="2345" y="4739"/>
                  </a:lnTo>
                  <a:lnTo>
                    <a:pt x="2247" y="4592"/>
                  </a:lnTo>
                  <a:lnTo>
                    <a:pt x="2174" y="4446"/>
                  </a:lnTo>
                  <a:lnTo>
                    <a:pt x="2101" y="4299"/>
                  </a:lnTo>
                  <a:lnTo>
                    <a:pt x="2027" y="4153"/>
                  </a:lnTo>
                  <a:lnTo>
                    <a:pt x="2003" y="3982"/>
                  </a:lnTo>
                  <a:lnTo>
                    <a:pt x="1979" y="3811"/>
                  </a:lnTo>
                  <a:lnTo>
                    <a:pt x="1954" y="3640"/>
                  </a:lnTo>
                  <a:lnTo>
                    <a:pt x="1979" y="3469"/>
                  </a:lnTo>
                  <a:lnTo>
                    <a:pt x="2003" y="3298"/>
                  </a:lnTo>
                  <a:lnTo>
                    <a:pt x="2027" y="3151"/>
                  </a:lnTo>
                  <a:lnTo>
                    <a:pt x="2101" y="2980"/>
                  </a:lnTo>
                  <a:lnTo>
                    <a:pt x="2174" y="2834"/>
                  </a:lnTo>
                  <a:lnTo>
                    <a:pt x="2247" y="2687"/>
                  </a:lnTo>
                  <a:lnTo>
                    <a:pt x="2345" y="2565"/>
                  </a:lnTo>
                  <a:lnTo>
                    <a:pt x="2467" y="2443"/>
                  </a:lnTo>
                  <a:lnTo>
                    <a:pt x="2589" y="2345"/>
                  </a:lnTo>
                  <a:lnTo>
                    <a:pt x="2711" y="2248"/>
                  </a:lnTo>
                  <a:lnTo>
                    <a:pt x="2858" y="2150"/>
                  </a:lnTo>
                  <a:lnTo>
                    <a:pt x="3004" y="2077"/>
                  </a:lnTo>
                  <a:lnTo>
                    <a:pt x="3151" y="2028"/>
                  </a:lnTo>
                  <a:lnTo>
                    <a:pt x="3322" y="1979"/>
                  </a:lnTo>
                  <a:lnTo>
                    <a:pt x="3493" y="1955"/>
                  </a:lnTo>
                  <a:lnTo>
                    <a:pt x="3664" y="1955"/>
                  </a:lnTo>
                  <a:lnTo>
                    <a:pt x="3957" y="1979"/>
                  </a:lnTo>
                  <a:lnTo>
                    <a:pt x="5447" y="465"/>
                  </a:lnTo>
                  <a:lnTo>
                    <a:pt x="5056" y="269"/>
                  </a:lnTo>
                  <a:lnTo>
                    <a:pt x="4836" y="196"/>
                  </a:lnTo>
                  <a:lnTo>
                    <a:pt x="4616" y="123"/>
                  </a:lnTo>
                  <a:lnTo>
                    <a:pt x="4372" y="74"/>
                  </a:lnTo>
                  <a:lnTo>
                    <a:pt x="4152" y="25"/>
                  </a:lnTo>
                  <a:lnTo>
                    <a:pt x="390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222;p28"/>
            <p:cNvSpPr/>
            <p:nvPr/>
          </p:nvSpPr>
          <p:spPr>
            <a:xfrm>
              <a:off x="5981175" y="2005125"/>
              <a:ext cx="75125" cy="70850"/>
            </a:xfrm>
            <a:custGeom>
              <a:avLst/>
              <a:gdLst/>
              <a:ahLst/>
              <a:cxnLst/>
              <a:rect l="l" t="t" r="r" b="b"/>
              <a:pathLst>
                <a:path w="3005" h="2834" extrusionOk="0">
                  <a:moveTo>
                    <a:pt x="1466" y="0"/>
                  </a:moveTo>
                  <a:lnTo>
                    <a:pt x="294" y="1173"/>
                  </a:lnTo>
                  <a:lnTo>
                    <a:pt x="172" y="1319"/>
                  </a:lnTo>
                  <a:lnTo>
                    <a:pt x="74" y="1490"/>
                  </a:lnTo>
                  <a:lnTo>
                    <a:pt x="25" y="1661"/>
                  </a:lnTo>
                  <a:lnTo>
                    <a:pt x="1" y="1857"/>
                  </a:lnTo>
                  <a:lnTo>
                    <a:pt x="25" y="2052"/>
                  </a:lnTo>
                  <a:lnTo>
                    <a:pt x="74" y="2223"/>
                  </a:lnTo>
                  <a:lnTo>
                    <a:pt x="172" y="2394"/>
                  </a:lnTo>
                  <a:lnTo>
                    <a:pt x="294" y="2540"/>
                  </a:lnTo>
                  <a:lnTo>
                    <a:pt x="440" y="2663"/>
                  </a:lnTo>
                  <a:lnTo>
                    <a:pt x="611" y="2760"/>
                  </a:lnTo>
                  <a:lnTo>
                    <a:pt x="807" y="2809"/>
                  </a:lnTo>
                  <a:lnTo>
                    <a:pt x="978" y="2833"/>
                  </a:lnTo>
                  <a:lnTo>
                    <a:pt x="1173" y="2809"/>
                  </a:lnTo>
                  <a:lnTo>
                    <a:pt x="1344" y="2760"/>
                  </a:lnTo>
                  <a:lnTo>
                    <a:pt x="1515" y="2663"/>
                  </a:lnTo>
                  <a:lnTo>
                    <a:pt x="1686" y="2540"/>
                  </a:lnTo>
                  <a:lnTo>
                    <a:pt x="2858" y="1368"/>
                  </a:lnTo>
                  <a:lnTo>
                    <a:pt x="3005" y="1197"/>
                  </a:lnTo>
                  <a:lnTo>
                    <a:pt x="2590" y="928"/>
                  </a:lnTo>
                  <a:lnTo>
                    <a:pt x="2199" y="635"/>
                  </a:lnTo>
                  <a:lnTo>
                    <a:pt x="1808" y="342"/>
                  </a:lnTo>
                  <a:lnTo>
                    <a:pt x="146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23;p28"/>
            <p:cNvSpPr/>
            <p:nvPr/>
          </p:nvSpPr>
          <p:spPr>
            <a:xfrm>
              <a:off x="6263875" y="2005125"/>
              <a:ext cx="74525" cy="70850"/>
            </a:xfrm>
            <a:custGeom>
              <a:avLst/>
              <a:gdLst/>
              <a:ahLst/>
              <a:cxnLst/>
              <a:rect l="l" t="t" r="r" b="b"/>
              <a:pathLst>
                <a:path w="2981" h="2834" extrusionOk="0">
                  <a:moveTo>
                    <a:pt x="1539" y="0"/>
                  </a:moveTo>
                  <a:lnTo>
                    <a:pt x="1173" y="342"/>
                  </a:lnTo>
                  <a:lnTo>
                    <a:pt x="807" y="635"/>
                  </a:lnTo>
                  <a:lnTo>
                    <a:pt x="416" y="928"/>
                  </a:lnTo>
                  <a:lnTo>
                    <a:pt x="1" y="1197"/>
                  </a:lnTo>
                  <a:lnTo>
                    <a:pt x="123" y="1368"/>
                  </a:lnTo>
                  <a:lnTo>
                    <a:pt x="1319" y="2540"/>
                  </a:lnTo>
                  <a:lnTo>
                    <a:pt x="1466" y="2663"/>
                  </a:lnTo>
                  <a:lnTo>
                    <a:pt x="1637" y="2760"/>
                  </a:lnTo>
                  <a:lnTo>
                    <a:pt x="1832" y="2809"/>
                  </a:lnTo>
                  <a:lnTo>
                    <a:pt x="2003" y="2833"/>
                  </a:lnTo>
                  <a:lnTo>
                    <a:pt x="2199" y="2809"/>
                  </a:lnTo>
                  <a:lnTo>
                    <a:pt x="2370" y="2760"/>
                  </a:lnTo>
                  <a:lnTo>
                    <a:pt x="2541" y="2663"/>
                  </a:lnTo>
                  <a:lnTo>
                    <a:pt x="2712" y="2540"/>
                  </a:lnTo>
                  <a:lnTo>
                    <a:pt x="2834" y="2394"/>
                  </a:lnTo>
                  <a:lnTo>
                    <a:pt x="2931" y="2223"/>
                  </a:lnTo>
                  <a:lnTo>
                    <a:pt x="2980" y="2052"/>
                  </a:lnTo>
                  <a:lnTo>
                    <a:pt x="2980" y="1857"/>
                  </a:lnTo>
                  <a:lnTo>
                    <a:pt x="2980" y="1661"/>
                  </a:lnTo>
                  <a:lnTo>
                    <a:pt x="2931" y="1490"/>
                  </a:lnTo>
                  <a:lnTo>
                    <a:pt x="2834" y="1319"/>
                  </a:lnTo>
                  <a:lnTo>
                    <a:pt x="2712" y="1173"/>
                  </a:lnTo>
                  <a:lnTo>
                    <a:pt x="153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224;p28"/>
            <p:cNvSpPr/>
            <p:nvPr/>
          </p:nvSpPr>
          <p:spPr>
            <a:xfrm>
              <a:off x="6147875" y="1619250"/>
              <a:ext cx="251575" cy="255850"/>
            </a:xfrm>
            <a:custGeom>
              <a:avLst/>
              <a:gdLst/>
              <a:ahLst/>
              <a:cxnLst/>
              <a:rect l="l" t="t" r="r" b="b"/>
              <a:pathLst>
                <a:path w="10063" h="10234" extrusionOk="0">
                  <a:moveTo>
                    <a:pt x="7352" y="0"/>
                  </a:moveTo>
                  <a:lnTo>
                    <a:pt x="7254" y="24"/>
                  </a:lnTo>
                  <a:lnTo>
                    <a:pt x="7181" y="73"/>
                  </a:lnTo>
                  <a:lnTo>
                    <a:pt x="7083" y="147"/>
                  </a:lnTo>
                  <a:lnTo>
                    <a:pt x="5447" y="1758"/>
                  </a:lnTo>
                  <a:lnTo>
                    <a:pt x="5373" y="1856"/>
                  </a:lnTo>
                  <a:lnTo>
                    <a:pt x="5300" y="1978"/>
                  </a:lnTo>
                  <a:lnTo>
                    <a:pt x="5227" y="2125"/>
                  </a:lnTo>
                  <a:lnTo>
                    <a:pt x="5178" y="2247"/>
                  </a:lnTo>
                  <a:lnTo>
                    <a:pt x="5154" y="2393"/>
                  </a:lnTo>
                  <a:lnTo>
                    <a:pt x="5129" y="2540"/>
                  </a:lnTo>
                  <a:lnTo>
                    <a:pt x="5129" y="2687"/>
                  </a:lnTo>
                  <a:lnTo>
                    <a:pt x="5129" y="2809"/>
                  </a:lnTo>
                  <a:lnTo>
                    <a:pt x="5349" y="3981"/>
                  </a:lnTo>
                  <a:lnTo>
                    <a:pt x="5398" y="4152"/>
                  </a:lnTo>
                  <a:lnTo>
                    <a:pt x="147" y="9403"/>
                  </a:lnTo>
                  <a:lnTo>
                    <a:pt x="74" y="9476"/>
                  </a:lnTo>
                  <a:lnTo>
                    <a:pt x="25" y="9574"/>
                  </a:lnTo>
                  <a:lnTo>
                    <a:pt x="0" y="9672"/>
                  </a:lnTo>
                  <a:lnTo>
                    <a:pt x="0" y="9745"/>
                  </a:lnTo>
                  <a:lnTo>
                    <a:pt x="0" y="9843"/>
                  </a:lnTo>
                  <a:lnTo>
                    <a:pt x="25" y="9940"/>
                  </a:lnTo>
                  <a:lnTo>
                    <a:pt x="74" y="10013"/>
                  </a:lnTo>
                  <a:lnTo>
                    <a:pt x="147" y="10087"/>
                  </a:lnTo>
                  <a:lnTo>
                    <a:pt x="220" y="10160"/>
                  </a:lnTo>
                  <a:lnTo>
                    <a:pt x="293" y="10209"/>
                  </a:lnTo>
                  <a:lnTo>
                    <a:pt x="391" y="10233"/>
                  </a:lnTo>
                  <a:lnTo>
                    <a:pt x="586" y="10233"/>
                  </a:lnTo>
                  <a:lnTo>
                    <a:pt x="660" y="10209"/>
                  </a:lnTo>
                  <a:lnTo>
                    <a:pt x="757" y="10160"/>
                  </a:lnTo>
                  <a:lnTo>
                    <a:pt x="831" y="10087"/>
                  </a:lnTo>
                  <a:lnTo>
                    <a:pt x="6204" y="4738"/>
                  </a:lnTo>
                  <a:lnTo>
                    <a:pt x="7254" y="4909"/>
                  </a:lnTo>
                  <a:lnTo>
                    <a:pt x="7376" y="4933"/>
                  </a:lnTo>
                  <a:lnTo>
                    <a:pt x="7523" y="4933"/>
                  </a:lnTo>
                  <a:lnTo>
                    <a:pt x="7645" y="4909"/>
                  </a:lnTo>
                  <a:lnTo>
                    <a:pt x="7791" y="4860"/>
                  </a:lnTo>
                  <a:lnTo>
                    <a:pt x="7938" y="4811"/>
                  </a:lnTo>
                  <a:lnTo>
                    <a:pt x="8060" y="4763"/>
                  </a:lnTo>
                  <a:lnTo>
                    <a:pt x="8182" y="4689"/>
                  </a:lnTo>
                  <a:lnTo>
                    <a:pt x="8280" y="4592"/>
                  </a:lnTo>
                  <a:lnTo>
                    <a:pt x="9916" y="2955"/>
                  </a:lnTo>
                  <a:lnTo>
                    <a:pt x="9989" y="2882"/>
                  </a:lnTo>
                  <a:lnTo>
                    <a:pt x="10038" y="2784"/>
                  </a:lnTo>
                  <a:lnTo>
                    <a:pt x="10063" y="2711"/>
                  </a:lnTo>
                  <a:lnTo>
                    <a:pt x="10038" y="2613"/>
                  </a:lnTo>
                  <a:lnTo>
                    <a:pt x="10014" y="2564"/>
                  </a:lnTo>
                  <a:lnTo>
                    <a:pt x="9940" y="2491"/>
                  </a:lnTo>
                  <a:lnTo>
                    <a:pt x="9843" y="2442"/>
                  </a:lnTo>
                  <a:lnTo>
                    <a:pt x="9745" y="2418"/>
                  </a:lnTo>
                  <a:lnTo>
                    <a:pt x="8695" y="2223"/>
                  </a:lnTo>
                  <a:lnTo>
                    <a:pt x="9721" y="1197"/>
                  </a:lnTo>
                  <a:lnTo>
                    <a:pt x="9794" y="1123"/>
                  </a:lnTo>
                  <a:lnTo>
                    <a:pt x="9843" y="1026"/>
                  </a:lnTo>
                  <a:lnTo>
                    <a:pt x="9867" y="953"/>
                  </a:lnTo>
                  <a:lnTo>
                    <a:pt x="9867" y="855"/>
                  </a:lnTo>
                  <a:lnTo>
                    <a:pt x="9867" y="757"/>
                  </a:lnTo>
                  <a:lnTo>
                    <a:pt x="9843" y="659"/>
                  </a:lnTo>
                  <a:lnTo>
                    <a:pt x="9794" y="586"/>
                  </a:lnTo>
                  <a:lnTo>
                    <a:pt x="9721" y="513"/>
                  </a:lnTo>
                  <a:lnTo>
                    <a:pt x="9647" y="440"/>
                  </a:lnTo>
                  <a:lnTo>
                    <a:pt x="9574" y="391"/>
                  </a:lnTo>
                  <a:lnTo>
                    <a:pt x="9476" y="366"/>
                  </a:lnTo>
                  <a:lnTo>
                    <a:pt x="9281" y="366"/>
                  </a:lnTo>
                  <a:lnTo>
                    <a:pt x="9208" y="391"/>
                  </a:lnTo>
                  <a:lnTo>
                    <a:pt x="9110" y="440"/>
                  </a:lnTo>
                  <a:lnTo>
                    <a:pt x="9037" y="513"/>
                  </a:lnTo>
                  <a:lnTo>
                    <a:pt x="7889" y="1661"/>
                  </a:lnTo>
                  <a:lnTo>
                    <a:pt x="7840" y="1490"/>
                  </a:lnTo>
                  <a:lnTo>
                    <a:pt x="7620" y="318"/>
                  </a:lnTo>
                  <a:lnTo>
                    <a:pt x="7596" y="195"/>
                  </a:lnTo>
                  <a:lnTo>
                    <a:pt x="7547" y="98"/>
                  </a:lnTo>
                  <a:lnTo>
                    <a:pt x="7498" y="49"/>
                  </a:lnTo>
                  <a:lnTo>
                    <a:pt x="74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25" name="Google Shape;225;p28"/>
          <p:cNvGrpSpPr/>
          <p:nvPr/>
        </p:nvGrpSpPr>
        <p:grpSpPr>
          <a:xfrm>
            <a:off x="918858" y="1429756"/>
            <a:ext cx="303971" cy="286367"/>
            <a:chOff x="1233350" y="1619250"/>
            <a:chExt cx="466500" cy="456725"/>
          </a:xfrm>
        </p:grpSpPr>
        <p:sp>
          <p:nvSpPr>
            <p:cNvPr id="226" name="Google Shape;226;p28"/>
            <p:cNvSpPr/>
            <p:nvPr/>
          </p:nvSpPr>
          <p:spPr>
            <a:xfrm>
              <a:off x="1233350" y="1619250"/>
              <a:ext cx="466500" cy="456725"/>
            </a:xfrm>
            <a:custGeom>
              <a:avLst/>
              <a:gdLst/>
              <a:ahLst/>
              <a:cxnLst/>
              <a:rect l="l" t="t" r="r" b="b"/>
              <a:pathLst>
                <a:path w="18660" h="18269" extrusionOk="0">
                  <a:moveTo>
                    <a:pt x="14923" y="5080"/>
                  </a:moveTo>
                  <a:lnTo>
                    <a:pt x="14923" y="9037"/>
                  </a:lnTo>
                  <a:lnTo>
                    <a:pt x="17316" y="7913"/>
                  </a:lnTo>
                  <a:lnTo>
                    <a:pt x="9476" y="13579"/>
                  </a:lnTo>
                  <a:lnTo>
                    <a:pt x="9403" y="13604"/>
                  </a:lnTo>
                  <a:lnTo>
                    <a:pt x="9330" y="13628"/>
                  </a:lnTo>
                  <a:lnTo>
                    <a:pt x="9257" y="13604"/>
                  </a:lnTo>
                  <a:lnTo>
                    <a:pt x="9183" y="13579"/>
                  </a:lnTo>
                  <a:lnTo>
                    <a:pt x="1344" y="7913"/>
                  </a:lnTo>
                  <a:lnTo>
                    <a:pt x="3737" y="9037"/>
                  </a:lnTo>
                  <a:lnTo>
                    <a:pt x="3737" y="5080"/>
                  </a:lnTo>
                  <a:close/>
                  <a:moveTo>
                    <a:pt x="9330" y="0"/>
                  </a:moveTo>
                  <a:lnTo>
                    <a:pt x="0" y="6741"/>
                  </a:lnTo>
                  <a:lnTo>
                    <a:pt x="0" y="17780"/>
                  </a:lnTo>
                  <a:lnTo>
                    <a:pt x="0" y="17853"/>
                  </a:lnTo>
                  <a:lnTo>
                    <a:pt x="5129" y="14165"/>
                  </a:lnTo>
                  <a:lnTo>
                    <a:pt x="5227" y="14117"/>
                  </a:lnTo>
                  <a:lnTo>
                    <a:pt x="5325" y="14117"/>
                  </a:lnTo>
                  <a:lnTo>
                    <a:pt x="5398" y="14141"/>
                  </a:lnTo>
                  <a:lnTo>
                    <a:pt x="5471" y="14214"/>
                  </a:lnTo>
                  <a:lnTo>
                    <a:pt x="5520" y="14312"/>
                  </a:lnTo>
                  <a:lnTo>
                    <a:pt x="5520" y="14385"/>
                  </a:lnTo>
                  <a:lnTo>
                    <a:pt x="5471" y="14483"/>
                  </a:lnTo>
                  <a:lnTo>
                    <a:pt x="5422" y="14556"/>
                  </a:lnTo>
                  <a:lnTo>
                    <a:pt x="318" y="18244"/>
                  </a:lnTo>
                  <a:lnTo>
                    <a:pt x="416" y="18244"/>
                  </a:lnTo>
                  <a:lnTo>
                    <a:pt x="489" y="18268"/>
                  </a:lnTo>
                  <a:lnTo>
                    <a:pt x="18171" y="18268"/>
                  </a:lnTo>
                  <a:lnTo>
                    <a:pt x="18244" y="18244"/>
                  </a:lnTo>
                  <a:lnTo>
                    <a:pt x="18342" y="18244"/>
                  </a:lnTo>
                  <a:lnTo>
                    <a:pt x="13238" y="14556"/>
                  </a:lnTo>
                  <a:lnTo>
                    <a:pt x="13189" y="14483"/>
                  </a:lnTo>
                  <a:lnTo>
                    <a:pt x="13140" y="14385"/>
                  </a:lnTo>
                  <a:lnTo>
                    <a:pt x="13140" y="14312"/>
                  </a:lnTo>
                  <a:lnTo>
                    <a:pt x="13189" y="14214"/>
                  </a:lnTo>
                  <a:lnTo>
                    <a:pt x="13262" y="14141"/>
                  </a:lnTo>
                  <a:lnTo>
                    <a:pt x="13335" y="14117"/>
                  </a:lnTo>
                  <a:lnTo>
                    <a:pt x="13433" y="14117"/>
                  </a:lnTo>
                  <a:lnTo>
                    <a:pt x="13531" y="14165"/>
                  </a:lnTo>
                  <a:lnTo>
                    <a:pt x="18660" y="17853"/>
                  </a:lnTo>
                  <a:lnTo>
                    <a:pt x="18660" y="17780"/>
                  </a:lnTo>
                  <a:lnTo>
                    <a:pt x="18660" y="6741"/>
                  </a:lnTo>
                  <a:lnTo>
                    <a:pt x="933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28"/>
            <p:cNvSpPr/>
            <p:nvPr/>
          </p:nvSpPr>
          <p:spPr>
            <a:xfrm>
              <a:off x="1382325" y="1792025"/>
              <a:ext cx="168550" cy="12250"/>
            </a:xfrm>
            <a:custGeom>
              <a:avLst/>
              <a:gdLst/>
              <a:ahLst/>
              <a:cxnLst/>
              <a:rect l="l" t="t" r="r" b="b"/>
              <a:pathLst>
                <a:path w="6742" h="490" extrusionOk="0">
                  <a:moveTo>
                    <a:pt x="147" y="1"/>
                  </a:move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28"/>
            <p:cNvSpPr/>
            <p:nvPr/>
          </p:nvSpPr>
          <p:spPr>
            <a:xfrm>
              <a:off x="1382325" y="1825000"/>
              <a:ext cx="168550" cy="12250"/>
            </a:xfrm>
            <a:custGeom>
              <a:avLst/>
              <a:gdLst/>
              <a:ahLst/>
              <a:cxnLst/>
              <a:rect l="l" t="t" r="r" b="b"/>
              <a:pathLst>
                <a:path w="6742" h="490" extrusionOk="0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6497" y="489"/>
                  </a:lnTo>
                  <a:lnTo>
                    <a:pt x="6595" y="465"/>
                  </a:lnTo>
                  <a:lnTo>
                    <a:pt x="6668" y="416"/>
                  </a:lnTo>
                  <a:lnTo>
                    <a:pt x="6717" y="343"/>
                  </a:lnTo>
                  <a:lnTo>
                    <a:pt x="6741" y="245"/>
                  </a:lnTo>
                  <a:lnTo>
                    <a:pt x="6717" y="147"/>
                  </a:lnTo>
                  <a:lnTo>
                    <a:pt x="6668" y="74"/>
                  </a:lnTo>
                  <a:lnTo>
                    <a:pt x="6595" y="25"/>
                  </a:lnTo>
                  <a:lnTo>
                    <a:pt x="649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28"/>
            <p:cNvSpPr/>
            <p:nvPr/>
          </p:nvSpPr>
          <p:spPr>
            <a:xfrm>
              <a:off x="1382325" y="1858575"/>
              <a:ext cx="70850" cy="12250"/>
            </a:xfrm>
            <a:custGeom>
              <a:avLst/>
              <a:gdLst/>
              <a:ahLst/>
              <a:cxnLst/>
              <a:rect l="l" t="t" r="r" b="b"/>
              <a:pathLst>
                <a:path w="2834" h="490" extrusionOk="0">
                  <a:moveTo>
                    <a:pt x="245" y="1"/>
                  </a:moveTo>
                  <a:lnTo>
                    <a:pt x="147" y="25"/>
                  </a:lnTo>
                  <a:lnTo>
                    <a:pt x="74" y="74"/>
                  </a:lnTo>
                  <a:lnTo>
                    <a:pt x="25" y="147"/>
                  </a:lnTo>
                  <a:lnTo>
                    <a:pt x="1" y="245"/>
                  </a:lnTo>
                  <a:lnTo>
                    <a:pt x="25" y="343"/>
                  </a:lnTo>
                  <a:lnTo>
                    <a:pt x="74" y="416"/>
                  </a:lnTo>
                  <a:lnTo>
                    <a:pt x="147" y="465"/>
                  </a:lnTo>
                  <a:lnTo>
                    <a:pt x="245" y="489"/>
                  </a:lnTo>
                  <a:lnTo>
                    <a:pt x="2589" y="489"/>
                  </a:lnTo>
                  <a:lnTo>
                    <a:pt x="2687" y="465"/>
                  </a:lnTo>
                  <a:lnTo>
                    <a:pt x="2760" y="416"/>
                  </a:lnTo>
                  <a:lnTo>
                    <a:pt x="2809" y="343"/>
                  </a:lnTo>
                  <a:lnTo>
                    <a:pt x="2834" y="245"/>
                  </a:lnTo>
                  <a:lnTo>
                    <a:pt x="2809" y="147"/>
                  </a:lnTo>
                  <a:lnTo>
                    <a:pt x="2760" y="74"/>
                  </a:lnTo>
                  <a:lnTo>
                    <a:pt x="2687" y="25"/>
                  </a:lnTo>
                  <a:lnTo>
                    <a:pt x="258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0" name="Google Shape;230;p28"/>
          <p:cNvGrpSpPr/>
          <p:nvPr/>
        </p:nvGrpSpPr>
        <p:grpSpPr>
          <a:xfrm>
            <a:off x="3467777" y="3154925"/>
            <a:ext cx="132894" cy="319300"/>
            <a:chOff x="3386850" y="2264625"/>
            <a:chExt cx="203950" cy="509250"/>
          </a:xfrm>
        </p:grpSpPr>
        <p:sp>
          <p:nvSpPr>
            <p:cNvPr id="231" name="Google Shape;231;p28"/>
            <p:cNvSpPr/>
            <p:nvPr/>
          </p:nvSpPr>
          <p:spPr>
            <a:xfrm>
              <a:off x="3386850" y="2370850"/>
              <a:ext cx="203950" cy="403025"/>
            </a:xfrm>
            <a:custGeom>
              <a:avLst/>
              <a:gdLst/>
              <a:ahLst/>
              <a:cxnLst/>
              <a:rect l="l" t="t" r="r" b="b"/>
              <a:pathLst>
                <a:path w="8158" h="16121" extrusionOk="0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28"/>
            <p:cNvSpPr/>
            <p:nvPr/>
          </p:nvSpPr>
          <p:spPr>
            <a:xfrm>
              <a:off x="3446075" y="2264625"/>
              <a:ext cx="85500" cy="94050"/>
            </a:xfrm>
            <a:custGeom>
              <a:avLst/>
              <a:gdLst/>
              <a:ahLst/>
              <a:cxnLst/>
              <a:rect l="l" t="t" r="r" b="b"/>
              <a:pathLst>
                <a:path w="3420" h="3762" extrusionOk="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3" name="Google Shape;233;p28"/>
          <p:cNvSpPr txBox="1">
            <a:spLocks noGrp="1"/>
          </p:cNvSpPr>
          <p:nvPr>
            <p:ph type="sldNum" idx="12"/>
          </p:nvPr>
        </p:nvSpPr>
        <p:spPr>
          <a:xfrm>
            <a:off x="8480575" y="4721101"/>
            <a:ext cx="548700" cy="346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>
            <a:spLocks noGrp="1"/>
          </p:cNvSpPr>
          <p:nvPr>
            <p:ph type="title"/>
          </p:nvPr>
        </p:nvSpPr>
        <p:spPr>
          <a:xfrm>
            <a:off x="827249" y="166637"/>
            <a:ext cx="4788459" cy="7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 набудете компетентностей</a:t>
            </a:r>
            <a:r>
              <a:rPr lang="uk-UA" dirty="0" smtClean="0">
                <a:solidFill>
                  <a:srgbClr val="0070C0"/>
                </a:solidFill>
              </a:rPr>
              <a:t>:</a:t>
            </a:r>
            <a:endParaRPr dirty="0">
              <a:solidFill>
                <a:srgbClr val="0070C0"/>
              </a:solidFill>
            </a:endParaRPr>
          </a:p>
        </p:txBody>
      </p:sp>
      <p:sp>
        <p:nvSpPr>
          <p:cNvPr id="112" name="Google Shape;112;p19"/>
          <p:cNvSpPr txBox="1">
            <a:spLocks noGrp="1"/>
          </p:cNvSpPr>
          <p:nvPr>
            <p:ph type="body" idx="1"/>
          </p:nvPr>
        </p:nvSpPr>
        <p:spPr>
          <a:xfrm>
            <a:off x="728179" y="958305"/>
            <a:ext cx="2493300" cy="33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ru-RU" sz="1600" dirty="0" err="1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загальномовної</a:t>
            </a: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 err="1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здатність</a:t>
            </a:r>
            <a:r>
              <a:rPr lang="ru-RU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збагачувати</a:t>
            </a:r>
            <a:r>
              <a:rPr lang="ru-RU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редакторський</a:t>
            </a:r>
            <a:r>
              <a:rPr lang="ru-RU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досвід</a:t>
            </a:r>
            <a:r>
              <a:rPr lang="ru-RU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;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закріплення</a:t>
            </a:r>
            <a:r>
              <a:rPr lang="ru-RU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навичок</a:t>
            </a:r>
            <a:r>
              <a:rPr lang="ru-RU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знаходження</a:t>
            </a:r>
            <a:r>
              <a:rPr lang="ru-RU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та </a:t>
            </a:r>
            <a:r>
              <a:rPr lang="ru-RU" sz="1400" dirty="0" err="1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виправлення</a:t>
            </a:r>
            <a:r>
              <a:rPr lang="ru-RU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різних</a:t>
            </a:r>
            <a:r>
              <a:rPr lang="ru-RU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400" dirty="0" err="1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типів</a:t>
            </a:r>
            <a:r>
              <a:rPr lang="ru-RU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  <a:r>
              <a:rPr lang="ru-RU" sz="1400" dirty="0" err="1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помилок</a:t>
            </a:r>
            <a:r>
              <a:rPr lang="ru-RU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;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>
              <a:latin typeface="Times New Roman" panose="02020603050405020304" pitchFamily="18" charset="0"/>
              <a:ea typeface="Oswald"/>
              <a:cs typeface="Times New Roman" panose="02020603050405020304" pitchFamily="18" charset="0"/>
              <a:sym typeface="Oswald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uk-UA" sz="16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лінгвістичної</a:t>
            </a: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28575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здатність </a:t>
            </a:r>
            <a:r>
              <a:rPr lang="uk-UA"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засвоїти логічні, композиційні, стилістичні та мовні особливості редагування й перекладу </a:t>
            </a:r>
            <a:r>
              <a:rPr lang="uk-UA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текстів; </a:t>
            </a:r>
            <a:endParaRPr lang="uk-UA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endParaRPr lang="ru-RU" sz="1400" dirty="0" smtClean="0">
              <a:latin typeface="Times New Roman" panose="02020603050405020304" pitchFamily="18" charset="0"/>
              <a:ea typeface="Oswald"/>
              <a:cs typeface="Times New Roman" panose="02020603050405020304" pitchFamily="18" charset="0"/>
              <a:sym typeface="Oswald"/>
            </a:endParaRPr>
          </a:p>
          <a:p>
            <a:pPr marL="0" lvl="0" indent="0">
              <a:buNone/>
            </a:pPr>
            <a:r>
              <a:rPr lang="uk-UA" sz="1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•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3" name="Google Shape;113;p19"/>
          <p:cNvSpPr txBox="1">
            <a:spLocks noGrp="1"/>
          </p:cNvSpPr>
          <p:nvPr>
            <p:ph type="body" idx="2"/>
          </p:nvPr>
        </p:nvSpPr>
        <p:spPr>
          <a:xfrm>
            <a:off x="3183854" y="809652"/>
            <a:ext cx="2628492" cy="425764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uk-UA" sz="1600" dirty="0" smtClean="0">
                <a:solidFill>
                  <a:srgbClr val="7030A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професійної</a:t>
            </a:r>
            <a:r>
              <a:rPr lang="uk-UA" sz="16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знання </a:t>
            </a:r>
            <a:r>
              <a:rPr lang="uk-UA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методів і прийомів редакторського аналізу </a:t>
            </a: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текстів; 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оволодіння принципами </a:t>
            </a:r>
            <a:r>
              <a:rPr lang="uk-UA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і </a:t>
            </a: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підходами, методами і прийомами </a:t>
            </a:r>
            <a:r>
              <a:rPr lang="uk-UA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до запровадження різних </a:t>
            </a:r>
            <a:r>
              <a:rPr lang="uk-UA" sz="1400" dirty="0" err="1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методик</a:t>
            </a:r>
            <a:r>
              <a:rPr lang="uk-UA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 редагування й перекладу </a:t>
            </a: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текстів</a:t>
            </a:r>
            <a:r>
              <a:rPr lang="uk-UA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; </a:t>
            </a:r>
            <a:endParaRPr lang="uk-UA" sz="1400" dirty="0" smtClean="0">
              <a:latin typeface="Times New Roman" panose="02020603050405020304" pitchFamily="18" charset="0"/>
              <a:ea typeface="Oswald"/>
              <a:cs typeface="Times New Roman" panose="02020603050405020304" pitchFamily="18" charset="0"/>
              <a:sym typeface="Oswald"/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uk-UA" sz="1600" dirty="0" smtClean="0">
                <a:solidFill>
                  <a:srgbClr val="00B050"/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інформаційно-комп’ютерної 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здатність ефективно </a:t>
            </a:r>
            <a:r>
              <a:rPr lang="uk-UA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застосувати інформаційні технології й відповідні програми у процесі редагування й перекладу </a:t>
            </a: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медіатекстів; 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4" name="Google Shape;114;p19"/>
          <p:cNvSpPr txBox="1">
            <a:spLocks noGrp="1"/>
          </p:cNvSpPr>
          <p:nvPr>
            <p:ph type="body" idx="3"/>
          </p:nvPr>
        </p:nvSpPr>
        <p:spPr>
          <a:xfrm>
            <a:off x="6031555" y="1036746"/>
            <a:ext cx="2723370" cy="3857574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uk-UA" dirty="0" smtClean="0">
                <a:solidFill>
                  <a:schemeClr val="accent4">
                    <a:lumMod val="50000"/>
                  </a:schemeClr>
                </a:solidFill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комунікативної 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здатність </a:t>
            </a:r>
            <a:r>
              <a:rPr lang="uk-UA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дотримуватися законів створення </a:t>
            </a: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текстів;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толерантне </a:t>
            </a:r>
            <a:r>
              <a:rPr lang="uk-UA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ставлення до </a:t>
            </a: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автора тексту; </a:t>
            </a: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уміння </a:t>
            </a:r>
            <a:r>
              <a:rPr lang="uk-UA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аналізувати різні погляди </a:t>
            </a: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автора </a:t>
            </a:r>
            <a:r>
              <a:rPr lang="uk-UA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і </a:t>
            </a: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редактора </a:t>
            </a:r>
            <a:r>
              <a:rPr lang="uk-UA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щодо використання мовних засобів в усній і писемній формах різних жанрів </a:t>
            </a: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текстів</a:t>
            </a:r>
            <a:r>
              <a:rPr lang="uk-UA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; </a:t>
            </a:r>
            <a:endParaRPr lang="uk-UA" sz="1400" dirty="0" smtClean="0">
              <a:latin typeface="Times New Roman" panose="02020603050405020304" pitchFamily="18" charset="0"/>
              <a:ea typeface="Oswald"/>
              <a:cs typeface="Times New Roman" panose="02020603050405020304" pitchFamily="18" charset="0"/>
              <a:sym typeface="Oswald"/>
            </a:endParaRPr>
          </a:p>
          <a:p>
            <a:pPr marL="285750" lvl="0" indent="-285750"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давати </a:t>
            </a:r>
            <a:r>
              <a:rPr lang="uk-UA" sz="1400" dirty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характеристику тексту як продукту авторської діяльності, об’єкта редагування та </a:t>
            </a:r>
            <a:r>
              <a:rPr lang="uk-UA" sz="1400" dirty="0" smtClean="0"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перекладу</a:t>
            </a:r>
            <a:endParaRPr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1"/>
          <p:cNvSpPr txBox="1">
            <a:spLocks noGrp="1"/>
          </p:cNvSpPr>
          <p:nvPr>
            <p:ph type="title"/>
          </p:nvPr>
        </p:nvSpPr>
        <p:spPr>
          <a:xfrm>
            <a:off x="827250" y="3086994"/>
            <a:ext cx="4109400" cy="7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3200" b="1" dirty="0" smtClean="0">
                <a:solidFill>
                  <a:srgbClr val="DB2F6B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Маєте шанс навчитися робити це фахово!</a:t>
            </a:r>
            <a:endParaRPr sz="3200" b="1" dirty="0">
              <a:solidFill>
                <a:srgbClr val="DB2F6B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2"/>
          <p:cNvSpPr txBox="1">
            <a:spLocks noGrp="1"/>
          </p:cNvSpPr>
          <p:nvPr>
            <p:ph type="title"/>
          </p:nvPr>
        </p:nvSpPr>
        <p:spPr>
          <a:xfrm>
            <a:off x="827250" y="743719"/>
            <a:ext cx="4109400" cy="7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accent4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Вас чекають</a:t>
            </a:r>
            <a:r>
              <a:rPr lang="uk-UA" dirty="0" smtClean="0">
                <a:solidFill>
                  <a:srgbClr val="774E92"/>
                </a:solidFill>
              </a:rPr>
              <a:t>:</a:t>
            </a:r>
            <a:endParaRPr dirty="0">
              <a:solidFill>
                <a:srgbClr val="774E92"/>
              </a:solidFill>
            </a:endParaRPr>
          </a:p>
        </p:txBody>
      </p:sp>
      <p:sp>
        <p:nvSpPr>
          <p:cNvPr id="135" name="Google Shape;135;p22"/>
          <p:cNvSpPr/>
          <p:nvPr/>
        </p:nvSpPr>
        <p:spPr>
          <a:xfrm>
            <a:off x="3067187" y="1771650"/>
            <a:ext cx="2483100" cy="2457300"/>
          </a:xfrm>
          <a:prstGeom prst="ellipse">
            <a:avLst/>
          </a:prstGeom>
          <a:noFill/>
          <a:ln w="228600" cap="flat" cmpd="sng">
            <a:solidFill>
              <a:srgbClr val="9BDED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dirty="0" err="1" smtClean="0">
                <a:solidFill>
                  <a:srgbClr val="9BDED2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Треніги</a:t>
            </a:r>
            <a:endParaRPr sz="1800" b="1" dirty="0">
              <a:solidFill>
                <a:srgbClr val="9BDED2"/>
              </a:solidFill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136" name="Google Shape;136;p22"/>
          <p:cNvSpPr/>
          <p:nvPr/>
        </p:nvSpPr>
        <p:spPr>
          <a:xfrm>
            <a:off x="827250" y="1771650"/>
            <a:ext cx="2483100" cy="2457300"/>
          </a:xfrm>
          <a:prstGeom prst="ellipse">
            <a:avLst/>
          </a:prstGeom>
          <a:noFill/>
          <a:ln w="2286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Майстер-класи</a:t>
            </a:r>
            <a:endParaRPr sz="1800" dirty="0">
              <a:solidFill>
                <a:srgbClr val="FFFFFF"/>
              </a:solidFill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  <p:sp>
        <p:nvSpPr>
          <p:cNvPr id="137" name="Google Shape;137;p22"/>
          <p:cNvSpPr/>
          <p:nvPr/>
        </p:nvSpPr>
        <p:spPr>
          <a:xfrm>
            <a:off x="5341852" y="1771650"/>
            <a:ext cx="2483100" cy="2457300"/>
          </a:xfrm>
          <a:prstGeom prst="ellipse">
            <a:avLst/>
          </a:prstGeom>
          <a:noFill/>
          <a:ln w="2286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sz="1800" b="1" dirty="0" smtClean="0">
                <a:solidFill>
                  <a:srgbClr val="FFFFFF"/>
                </a:solidFill>
                <a:latin typeface="Times New Roman" panose="02020603050405020304" pitchFamily="18" charset="0"/>
                <a:ea typeface="Open Sans"/>
                <a:cs typeface="Times New Roman" panose="02020603050405020304" pitchFamily="18" charset="0"/>
                <a:sym typeface="Open Sans"/>
              </a:rPr>
              <a:t>Участь у проекті</a:t>
            </a:r>
            <a:endParaRPr sz="1800" b="1" dirty="0">
              <a:solidFill>
                <a:srgbClr val="FFFFFF"/>
              </a:solidFill>
              <a:latin typeface="Times New Roman" panose="02020603050405020304" pitchFamily="18" charset="0"/>
              <a:ea typeface="Open Sans"/>
              <a:cs typeface="Times New Roman" panose="02020603050405020304" pitchFamily="18" charset="0"/>
              <a:sym typeface="Open San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27"/>
          <p:cNvSpPr txBox="1">
            <a:spLocks noGrp="1"/>
          </p:cNvSpPr>
          <p:nvPr>
            <p:ph type="title"/>
          </p:nvPr>
        </p:nvSpPr>
        <p:spPr>
          <a:xfrm>
            <a:off x="827250" y="743719"/>
            <a:ext cx="6136968" cy="701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b="1" dirty="0" smtClean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 процесі опанування курсу Ви зможете</a:t>
            </a:r>
            <a:r>
              <a:rPr lang="uk-UA" dirty="0" smtClean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195" name="Google Shape;195;p27"/>
          <p:cNvSpPr/>
          <p:nvPr/>
        </p:nvSpPr>
        <p:spPr>
          <a:xfrm>
            <a:off x="903450" y="2023538"/>
            <a:ext cx="2522700" cy="1325100"/>
          </a:xfrm>
          <a:prstGeom prst="homePlate">
            <a:avLst>
              <a:gd name="adj" fmla="val 30129"/>
            </a:avLst>
          </a:prstGeom>
          <a:solidFill>
            <a:srgbClr val="FFFFFF">
              <a:alpha val="26920"/>
            </a:srgbClr>
          </a:solidFill>
          <a:ln w="1143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Редагувати тексти різних стилів, типів і жанрів.</a:t>
            </a:r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6" name="Google Shape;196;p27"/>
          <p:cNvSpPr/>
          <p:nvPr/>
        </p:nvSpPr>
        <p:spPr>
          <a:xfrm>
            <a:off x="3243494" y="2023538"/>
            <a:ext cx="2571300" cy="1325100"/>
          </a:xfrm>
          <a:prstGeom prst="chevron">
            <a:avLst>
              <a:gd name="adj" fmla="val 29853"/>
            </a:avLst>
          </a:prstGeom>
          <a:solidFill>
            <a:srgbClr val="FFFFFF">
              <a:alpha val="26920"/>
            </a:srgbClr>
          </a:solidFill>
          <a:ln w="1143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Робити переклади текстів та редагувати їх.</a:t>
            </a:r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  <p:sp>
        <p:nvSpPr>
          <p:cNvPr id="197" name="Google Shape;197;p27"/>
          <p:cNvSpPr/>
          <p:nvPr/>
        </p:nvSpPr>
        <p:spPr>
          <a:xfrm>
            <a:off x="5632049" y="2023538"/>
            <a:ext cx="2671442" cy="1325100"/>
          </a:xfrm>
          <a:prstGeom prst="chevron">
            <a:avLst>
              <a:gd name="adj" fmla="val 29853"/>
            </a:avLst>
          </a:prstGeom>
          <a:solidFill>
            <a:srgbClr val="FFFFFF">
              <a:alpha val="26920"/>
            </a:srgbClr>
          </a:solidFill>
          <a:ln w="114300" cap="flat" cmpd="sng">
            <a:solidFill>
              <a:srgbClr val="FFFFFF"/>
            </a:solidFill>
            <a:prstDash val="solid"/>
            <a:miter lim="8000"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uk-UA" dirty="0" smtClean="0">
                <a:solidFill>
                  <a:srgbClr val="FFFFFF"/>
                </a:solidFill>
                <a:latin typeface="Open Sans"/>
                <a:ea typeface="Open Sans"/>
                <a:cs typeface="Open Sans"/>
                <a:sym typeface="Open Sans"/>
              </a:rPr>
              <a:t>Удосконалите навички роботи з текстами, дотримуючись норм літературної мови</a:t>
            </a:r>
            <a:endParaRPr dirty="0">
              <a:solidFill>
                <a:srgbClr val="FFFFFF"/>
              </a:solidFill>
              <a:latin typeface="Open Sans"/>
              <a:ea typeface="Open Sans"/>
              <a:cs typeface="Open Sans"/>
              <a:sym typeface="Open San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39A6DE"/>
        </a:solidFill>
        <a:effectLst/>
      </p:bgPr>
    </p:bg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p33"/>
          <p:cNvSpPr/>
          <p:nvPr/>
        </p:nvSpPr>
        <p:spPr>
          <a:xfrm>
            <a:off x="784450" y="567050"/>
            <a:ext cx="5185575" cy="1600999"/>
          </a:xfrm>
          <a:prstGeom prst="rect">
            <a:avLst/>
          </a:prstGeom>
        </p:spPr>
        <p:txBody>
          <a:bodyPr>
            <a:prstTxWarp prst="textPlain">
              <a:avLst/>
            </a:prstTxWarp>
          </a:bodyPr>
          <a:lstStyle/>
          <a:p>
            <a:pPr lvl="0" algn="ctr"/>
            <a:r>
              <a:rPr b="0" i="0" dirty="0">
                <a:ln>
                  <a:noFill/>
                </a:ln>
                <a:solidFill>
                  <a:srgbClr val="FFFFFF">
                    <a:alpha val="26920"/>
                  </a:srgbClr>
                </a:solidFill>
                <a:latin typeface="Oswald"/>
              </a:rPr>
              <a:t>THANKS</a:t>
            </a:r>
          </a:p>
        </p:txBody>
      </p:sp>
      <p:sp>
        <p:nvSpPr>
          <p:cNvPr id="284" name="Google Shape;284;p33"/>
          <p:cNvSpPr txBox="1">
            <a:spLocks noGrp="1"/>
          </p:cNvSpPr>
          <p:nvPr>
            <p:ph type="subTitle" idx="4294967295"/>
          </p:nvPr>
        </p:nvSpPr>
        <p:spPr>
          <a:xfrm>
            <a:off x="693906" y="2306269"/>
            <a:ext cx="6593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600"/>
              </a:spcBef>
              <a:spcAft>
                <a:spcPts val="0"/>
              </a:spcAft>
              <a:buNone/>
            </a:pPr>
            <a:r>
              <a:rPr lang="uk-UA" sz="5400" b="1" dirty="0" smtClean="0">
                <a:solidFill>
                  <a:srgbClr val="39A6DE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Д</a:t>
            </a:r>
            <a:r>
              <a:rPr lang="uk-UA" sz="4800" b="1" dirty="0" smtClean="0">
                <a:solidFill>
                  <a:srgbClr val="39A6DE"/>
                </a:solidFill>
                <a:highlight>
                  <a:srgbClr val="FFFFFF"/>
                </a:highlight>
                <a:latin typeface="Times New Roman" panose="02020603050405020304" pitchFamily="18" charset="0"/>
                <a:ea typeface="Oswald"/>
                <a:cs typeface="Times New Roman" panose="02020603050405020304" pitchFamily="18" charset="0"/>
                <a:sym typeface="Oswald"/>
              </a:rPr>
              <a:t>ЯКУЄМО!</a:t>
            </a:r>
            <a:endParaRPr lang="uk-UA" sz="4800" b="1" dirty="0">
              <a:solidFill>
                <a:srgbClr val="39A6DE"/>
              </a:solidFill>
              <a:highlight>
                <a:srgbClr val="FFFFFF"/>
              </a:highlight>
              <a:latin typeface="Times New Roman" panose="02020603050405020304" pitchFamily="18" charset="0"/>
              <a:ea typeface="Oswald"/>
              <a:cs typeface="Times New Roman" panose="02020603050405020304" pitchFamily="18" charset="0"/>
              <a:sym typeface="Oswa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beron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F3F3F3"/>
      </a:lt2>
      <a:accent1>
        <a:srgbClr val="9BDED2"/>
      </a:accent1>
      <a:accent2>
        <a:srgbClr val="39A6DE"/>
      </a:accent2>
      <a:accent3>
        <a:srgbClr val="774E92"/>
      </a:accent3>
      <a:accent4>
        <a:srgbClr val="DB2F6B"/>
      </a:accent4>
      <a:accent5>
        <a:srgbClr val="F37535"/>
      </a:accent5>
      <a:accent6>
        <a:srgbClr val="F1AA3E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105</TotalTime>
  <Words>410</Words>
  <Application>Microsoft Office PowerPoint</Application>
  <PresentationFormat>Экран (16:9)</PresentationFormat>
  <Paragraphs>60</Paragraphs>
  <Slides>9</Slides>
  <Notes>9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5" baseType="lpstr">
      <vt:lpstr>Times New Roman</vt:lpstr>
      <vt:lpstr>Open Sans</vt:lpstr>
      <vt:lpstr>Wingdings</vt:lpstr>
      <vt:lpstr>Arial</vt:lpstr>
      <vt:lpstr>Oswald</vt:lpstr>
      <vt:lpstr>Oberon template</vt:lpstr>
      <vt:lpstr>ТЕОРІЯ І ПРАКТИКА РЕДАГУВАННЯ Й ПЕРЕКЛАДУ</vt:lpstr>
      <vt:lpstr>Вибравши цей курс, Ви:</vt:lpstr>
      <vt:lpstr>Мета курсу:</vt:lpstr>
      <vt:lpstr>Ви ознайомитесь із темами:</vt:lpstr>
      <vt:lpstr>Ви набудете компетентностей:</vt:lpstr>
      <vt:lpstr>Маєте шанс навчитися робити це фахово!</vt:lpstr>
      <vt:lpstr>Вас чекають:</vt:lpstr>
      <vt:lpstr>У процесі опанування курсу Ви зможете: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ТЕОРІЯ І ПРАКТИКА РЕДАГУВАННЯ Й ПЕРЕКЛАДУ</dc:title>
  <dc:creator>Владелец</dc:creator>
  <cp:lastModifiedBy>Владелец</cp:lastModifiedBy>
  <cp:revision>13</cp:revision>
  <dcterms:modified xsi:type="dcterms:W3CDTF">2020-06-07T12:30:19Z</dcterms:modified>
</cp:coreProperties>
</file>